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8.xml" ContentType="application/vnd.openxmlformats-officedocument.presentationml.notesSlide+xml"/>
  <Default Extension="gif" ContentType="image/gif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9" r:id="rId1"/>
  </p:sldMasterIdLst>
  <p:notesMasterIdLst>
    <p:notesMasterId r:id="rId19"/>
  </p:notesMasterIdLst>
  <p:sldIdLst>
    <p:sldId id="256" r:id="rId2"/>
    <p:sldId id="293" r:id="rId3"/>
    <p:sldId id="294" r:id="rId4"/>
    <p:sldId id="291" r:id="rId5"/>
    <p:sldId id="292" r:id="rId6"/>
    <p:sldId id="257" r:id="rId7"/>
    <p:sldId id="259" r:id="rId8"/>
    <p:sldId id="260" r:id="rId9"/>
    <p:sldId id="261" r:id="rId10"/>
    <p:sldId id="286" r:id="rId11"/>
    <p:sldId id="287" r:id="rId12"/>
    <p:sldId id="263" r:id="rId13"/>
    <p:sldId id="262" r:id="rId14"/>
    <p:sldId id="289" r:id="rId15"/>
    <p:sldId id="295" r:id="rId16"/>
    <p:sldId id="279" r:id="rId17"/>
    <p:sldId id="280" r:id="rId18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AFFDB3A2-BB1F-4D49-8C94-95363A1E1AA0}">
  <a:tblStyle styleId="{AFFDB3A2-BB1F-4D49-8C94-95363A1E1AA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53"/>
    <p:restoredTop sz="94685"/>
  </p:normalViewPr>
  <p:slideViewPr>
    <p:cSldViewPr snapToGrid="0" snapToObjects="1">
      <p:cViewPr varScale="1">
        <p:scale>
          <a:sx n="91" d="100"/>
          <a:sy n="91" d="100"/>
        </p:scale>
        <p:origin x="-612" y="-9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1400"/>
              <a:buChar char="●"/>
              <a:defRPr sz="1100"/>
            </a:lvl1pPr>
            <a:lvl2pPr lvl="1">
              <a:spcBef>
                <a:spcPts val="0"/>
              </a:spcBef>
              <a:buSzPts val="1400"/>
              <a:buChar char="○"/>
              <a:defRPr sz="1100"/>
            </a:lvl2pPr>
            <a:lvl3pPr lvl="2">
              <a:spcBef>
                <a:spcPts val="0"/>
              </a:spcBef>
              <a:buSzPts val="1400"/>
              <a:buChar char="■"/>
              <a:defRPr sz="1100"/>
            </a:lvl3pPr>
            <a:lvl4pPr lvl="3">
              <a:spcBef>
                <a:spcPts val="0"/>
              </a:spcBef>
              <a:buSzPts val="1400"/>
              <a:buChar char="●"/>
              <a:defRPr sz="1100"/>
            </a:lvl4pPr>
            <a:lvl5pPr lvl="4">
              <a:spcBef>
                <a:spcPts val="0"/>
              </a:spcBef>
              <a:buSzPts val="1400"/>
              <a:buChar char="○"/>
              <a:defRPr sz="1100"/>
            </a:lvl5pPr>
            <a:lvl6pPr lvl="5">
              <a:spcBef>
                <a:spcPts val="0"/>
              </a:spcBef>
              <a:buSzPts val="1400"/>
              <a:buChar char="■"/>
              <a:defRPr sz="1100"/>
            </a:lvl6pPr>
            <a:lvl7pPr lvl="6">
              <a:spcBef>
                <a:spcPts val="0"/>
              </a:spcBef>
              <a:buSzPts val="1400"/>
              <a:buChar char="●"/>
              <a:defRPr sz="1100"/>
            </a:lvl7pPr>
            <a:lvl8pPr lvl="7">
              <a:spcBef>
                <a:spcPts val="0"/>
              </a:spcBef>
              <a:buSzPts val="1400"/>
              <a:buChar char="○"/>
              <a:defRPr sz="1100"/>
            </a:lvl8pPr>
            <a:lvl9pPr lvl="8">
              <a:spcBef>
                <a:spcPts val="0"/>
              </a:spcBef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8920457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Shape 1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Shape 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3553495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Shape 2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Shape 2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Shape 1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Shape 1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Shape 1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13279733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hape 10" descr="paint_transparent1.png"/>
          <p:cNvPicPr preferRelativeResize="0"/>
          <p:nvPr/>
        </p:nvPicPr>
        <p:blipFill rotWithShape="1">
          <a:blip r:embed="rId3">
            <a:alphaModFix/>
          </a:blip>
          <a:srcRect l="55211"/>
          <a:stretch/>
        </p:blipFill>
        <p:spPr>
          <a:xfrm>
            <a:off x="1" y="0"/>
            <a:ext cx="409567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Shape 11"/>
          <p:cNvSpPr txBox="1">
            <a:spLocks noGrp="1"/>
          </p:cNvSpPr>
          <p:nvPr>
            <p:ph type="ctrTitle"/>
          </p:nvPr>
        </p:nvSpPr>
        <p:spPr>
          <a:xfrm>
            <a:off x="3208125" y="3287225"/>
            <a:ext cx="5250300" cy="11598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algn="r">
              <a:spcBef>
                <a:spcPts val="0"/>
              </a:spcBef>
              <a:buClr>
                <a:srgbClr val="FFFFFF"/>
              </a:buClr>
              <a:buSzPts val="5000"/>
              <a:buFont typeface="Lato Light"/>
              <a:buNone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algn="r">
              <a:spcBef>
                <a:spcPts val="0"/>
              </a:spcBef>
              <a:buClr>
                <a:srgbClr val="FFFFFF"/>
              </a:buClr>
              <a:buSzPts val="5000"/>
              <a:buFont typeface="Lato Light"/>
              <a:buNone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algn="r">
              <a:spcBef>
                <a:spcPts val="0"/>
              </a:spcBef>
              <a:buClr>
                <a:srgbClr val="FFFFFF"/>
              </a:buClr>
              <a:buSzPts val="5000"/>
              <a:buFont typeface="Lato Light"/>
              <a:buNone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lvl="3" algn="r">
              <a:spcBef>
                <a:spcPts val="0"/>
              </a:spcBef>
              <a:buClr>
                <a:srgbClr val="FFFFFF"/>
              </a:buClr>
              <a:buSzPts val="5000"/>
              <a:buFont typeface="Lato Light"/>
              <a:buNone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lvl="4" algn="r">
              <a:spcBef>
                <a:spcPts val="0"/>
              </a:spcBef>
              <a:buClr>
                <a:srgbClr val="FFFFFF"/>
              </a:buClr>
              <a:buSzPts val="5000"/>
              <a:buFont typeface="Lato Light"/>
              <a:buNone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lvl="5" algn="r">
              <a:spcBef>
                <a:spcPts val="0"/>
              </a:spcBef>
              <a:buClr>
                <a:srgbClr val="FFFFFF"/>
              </a:buClr>
              <a:buSzPts val="5000"/>
              <a:buFont typeface="Lato Light"/>
              <a:buNone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algn="r">
              <a:spcBef>
                <a:spcPts val="0"/>
              </a:spcBef>
              <a:buClr>
                <a:srgbClr val="FFFFFF"/>
              </a:buClr>
              <a:buSzPts val="5000"/>
              <a:buFont typeface="Lato Light"/>
              <a:buNone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algn="r">
              <a:spcBef>
                <a:spcPts val="0"/>
              </a:spcBef>
              <a:buClr>
                <a:srgbClr val="FFFFFF"/>
              </a:buClr>
              <a:buSzPts val="5000"/>
              <a:buFont typeface="Lato Light"/>
              <a:buNone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algn="r">
              <a:spcBef>
                <a:spcPts val="0"/>
              </a:spcBef>
              <a:buClr>
                <a:srgbClr val="FFFFFF"/>
              </a:buClr>
              <a:buSzPts val="5000"/>
              <a:buFont typeface="Lato Light"/>
              <a:buNone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b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Shape 13" descr="paint_transparent4.png"/>
          <p:cNvPicPr preferRelativeResize="0"/>
          <p:nvPr/>
        </p:nvPicPr>
        <p:blipFill rotWithShape="1">
          <a:blip r:embed="rId3">
            <a:alphaModFix/>
          </a:blip>
          <a:srcRect r="49954"/>
          <a:stretch/>
        </p:blipFill>
        <p:spPr>
          <a:xfrm>
            <a:off x="4567925" y="0"/>
            <a:ext cx="4576075" cy="5143524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Shape 14"/>
          <p:cNvSpPr/>
          <p:nvPr/>
        </p:nvSpPr>
        <p:spPr>
          <a:xfrm>
            <a:off x="0" y="-150"/>
            <a:ext cx="53007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ctrTitle"/>
          </p:nvPr>
        </p:nvSpPr>
        <p:spPr>
          <a:xfrm>
            <a:off x="685800" y="2878750"/>
            <a:ext cx="3914700" cy="11598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rtl="0">
              <a:spcBef>
                <a:spcPts val="0"/>
              </a:spcBef>
              <a:buSzPts val="4800"/>
              <a:buNone/>
              <a:defRPr sz="4800"/>
            </a:lvl1pPr>
            <a:lvl2pPr lvl="1" rtl="0">
              <a:spcBef>
                <a:spcPts val="0"/>
              </a:spcBef>
              <a:buSzPts val="4800"/>
              <a:buNone/>
              <a:defRPr sz="4800"/>
            </a:lvl2pPr>
            <a:lvl3pPr lvl="2" rtl="0">
              <a:spcBef>
                <a:spcPts val="0"/>
              </a:spcBef>
              <a:buSzPts val="4800"/>
              <a:buNone/>
              <a:defRPr sz="4800"/>
            </a:lvl3pPr>
            <a:lvl4pPr lvl="3" rtl="0">
              <a:spcBef>
                <a:spcPts val="0"/>
              </a:spcBef>
              <a:buSzPts val="4800"/>
              <a:buNone/>
              <a:defRPr sz="4800"/>
            </a:lvl4pPr>
            <a:lvl5pPr lvl="4" rtl="0">
              <a:spcBef>
                <a:spcPts val="0"/>
              </a:spcBef>
              <a:buSzPts val="4800"/>
              <a:buNone/>
              <a:defRPr sz="4800"/>
            </a:lvl5pPr>
            <a:lvl6pPr lvl="5" rtl="0">
              <a:spcBef>
                <a:spcPts val="0"/>
              </a:spcBef>
              <a:buSzPts val="4800"/>
              <a:buNone/>
              <a:defRPr sz="4800"/>
            </a:lvl6pPr>
            <a:lvl7pPr lvl="6" rtl="0">
              <a:spcBef>
                <a:spcPts val="0"/>
              </a:spcBef>
              <a:buSzPts val="4800"/>
              <a:buNone/>
              <a:defRPr sz="4800"/>
            </a:lvl7pPr>
            <a:lvl8pPr lvl="7" rtl="0">
              <a:spcBef>
                <a:spcPts val="0"/>
              </a:spcBef>
              <a:buSzPts val="4800"/>
              <a:buNone/>
              <a:defRPr sz="4800"/>
            </a:lvl8pPr>
            <a:lvl9pPr lvl="8" rtl="0">
              <a:spcBef>
                <a:spcPts val="0"/>
              </a:spcBef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ubTitle" idx="1"/>
          </p:nvPr>
        </p:nvSpPr>
        <p:spPr>
          <a:xfrm>
            <a:off x="685800" y="4135454"/>
            <a:ext cx="3914700" cy="7848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Shape 18" descr="paint_transparent4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2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Shape 19"/>
          <p:cNvSpPr txBox="1">
            <a:spLocks noGrp="1"/>
          </p:cNvSpPr>
          <p:nvPr>
            <p:ph type="body" idx="1"/>
          </p:nvPr>
        </p:nvSpPr>
        <p:spPr>
          <a:xfrm>
            <a:off x="2483350" y="836125"/>
            <a:ext cx="4177200" cy="34713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 algn="ctr" rtl="0">
              <a:spcBef>
                <a:spcPts val="0"/>
              </a:spcBef>
              <a:buClr>
                <a:srgbClr val="FFFFFF"/>
              </a:buClr>
              <a:buSzPts val="2400"/>
              <a:buChar char="×"/>
              <a:defRPr sz="2400" i="1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buClr>
                <a:srgbClr val="FFFFFF"/>
              </a:buClr>
              <a:buSzPts val="2400"/>
              <a:buChar char="×"/>
              <a:defRPr sz="2400" i="1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buClr>
                <a:srgbClr val="FFFFFF"/>
              </a:buClr>
              <a:buSzPts val="2400"/>
              <a:buChar char="×"/>
              <a:defRPr sz="2400" i="1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buClr>
                <a:srgbClr val="FFFFFF"/>
              </a:buClr>
              <a:buSzPts val="2400"/>
              <a:buChar char="×"/>
              <a:defRPr sz="2400" i="1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buClr>
                <a:srgbClr val="FFFFFF"/>
              </a:buClr>
              <a:buSzPts val="2400"/>
              <a:buChar char="○"/>
              <a:defRPr sz="2400" i="1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buClr>
                <a:srgbClr val="FFFFFF"/>
              </a:buClr>
              <a:buSzPts val="2400"/>
              <a:buChar char="■"/>
              <a:defRPr sz="2400" i="1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buClr>
                <a:srgbClr val="FFFFFF"/>
              </a:buClr>
              <a:buSzPts val="2400"/>
              <a:buChar char="●"/>
              <a:defRPr sz="2400" i="1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buClr>
                <a:srgbClr val="FFFFFF"/>
              </a:buClr>
              <a:buSzPts val="2400"/>
              <a:buChar char="○"/>
              <a:defRPr sz="2400" i="1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buClr>
                <a:srgbClr val="FFFFFF"/>
              </a:buClr>
              <a:buSzPts val="2400"/>
              <a:buChar char="■"/>
              <a:defRPr sz="2400" i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buNone/>
            </a:pPr>
            <a:fld id="{00000000-1234-1234-1234-123412341234}" type="slidenum">
              <a:rPr lang="en"/>
              <a:pPr marL="0" lvl="0" indent="0" algn="ctr">
                <a:spcBef>
                  <a:spcPts val="0"/>
                </a:spcBef>
                <a:buNone/>
              </a:pPr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Shape 22" descr="paint_transparent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Shape 23"/>
          <p:cNvSpPr txBox="1">
            <a:spLocks noGrp="1"/>
          </p:cNvSpPr>
          <p:nvPr>
            <p:ph type="title"/>
          </p:nvPr>
        </p:nvSpPr>
        <p:spPr>
          <a:xfrm>
            <a:off x="457200" y="1348975"/>
            <a:ext cx="5511300" cy="8574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>
              <a:spcBef>
                <a:spcPts val="0"/>
              </a:spcBef>
              <a:buSzPts val="4800"/>
              <a:buFont typeface="Lato Hairline"/>
              <a:buNone/>
              <a:defRPr>
                <a:latin typeface="Lato Hairline"/>
                <a:ea typeface="Lato Hairline"/>
                <a:cs typeface="Lato Hairline"/>
                <a:sym typeface="Lato Hairline"/>
              </a:defRPr>
            </a:lvl1pPr>
            <a:lvl2pPr lvl="1">
              <a:spcBef>
                <a:spcPts val="0"/>
              </a:spcBef>
              <a:buSzPts val="4800"/>
              <a:buFont typeface="Lato Hairline"/>
              <a:buNone/>
              <a:defRPr>
                <a:latin typeface="Lato Hairline"/>
                <a:ea typeface="Lato Hairline"/>
                <a:cs typeface="Lato Hairline"/>
                <a:sym typeface="Lato Hairline"/>
              </a:defRPr>
            </a:lvl2pPr>
            <a:lvl3pPr lvl="2">
              <a:spcBef>
                <a:spcPts val="0"/>
              </a:spcBef>
              <a:buSzPts val="4800"/>
              <a:buFont typeface="Lato Hairline"/>
              <a:buNone/>
              <a:defRPr>
                <a:latin typeface="Lato Hairline"/>
                <a:ea typeface="Lato Hairline"/>
                <a:cs typeface="Lato Hairline"/>
                <a:sym typeface="Lato Hairline"/>
              </a:defRPr>
            </a:lvl3pPr>
            <a:lvl4pPr lvl="3">
              <a:spcBef>
                <a:spcPts val="0"/>
              </a:spcBef>
              <a:buSzPts val="4800"/>
              <a:buFont typeface="Lato Hairline"/>
              <a:buNone/>
              <a:defRPr>
                <a:latin typeface="Lato Hairline"/>
                <a:ea typeface="Lato Hairline"/>
                <a:cs typeface="Lato Hairline"/>
                <a:sym typeface="Lato Hairline"/>
              </a:defRPr>
            </a:lvl4pPr>
            <a:lvl5pPr lvl="4">
              <a:spcBef>
                <a:spcPts val="0"/>
              </a:spcBef>
              <a:buSzPts val="4800"/>
              <a:buFont typeface="Lato Hairline"/>
              <a:buNone/>
              <a:defRPr>
                <a:latin typeface="Lato Hairline"/>
                <a:ea typeface="Lato Hairline"/>
                <a:cs typeface="Lato Hairline"/>
                <a:sym typeface="Lato Hairline"/>
              </a:defRPr>
            </a:lvl5pPr>
            <a:lvl6pPr lvl="5">
              <a:spcBef>
                <a:spcPts val="0"/>
              </a:spcBef>
              <a:buSzPts val="4800"/>
              <a:buFont typeface="Lato Hairline"/>
              <a:buNone/>
              <a:defRPr>
                <a:latin typeface="Lato Hairline"/>
                <a:ea typeface="Lato Hairline"/>
                <a:cs typeface="Lato Hairline"/>
                <a:sym typeface="Lato Hairline"/>
              </a:defRPr>
            </a:lvl6pPr>
            <a:lvl7pPr lvl="6">
              <a:spcBef>
                <a:spcPts val="0"/>
              </a:spcBef>
              <a:buSzPts val="4800"/>
              <a:buFont typeface="Lato Hairline"/>
              <a:buNone/>
              <a:defRPr>
                <a:latin typeface="Lato Hairline"/>
                <a:ea typeface="Lato Hairline"/>
                <a:cs typeface="Lato Hairline"/>
                <a:sym typeface="Lato Hairline"/>
              </a:defRPr>
            </a:lvl7pPr>
            <a:lvl8pPr lvl="7">
              <a:spcBef>
                <a:spcPts val="0"/>
              </a:spcBef>
              <a:buSzPts val="4800"/>
              <a:buFont typeface="Lato Hairline"/>
              <a:buNone/>
              <a:defRPr>
                <a:latin typeface="Lato Hairline"/>
                <a:ea typeface="Lato Hairline"/>
                <a:cs typeface="Lato Hairline"/>
                <a:sym typeface="Lato Hairline"/>
              </a:defRPr>
            </a:lvl8pPr>
            <a:lvl9pPr lvl="8">
              <a:spcBef>
                <a:spcPts val="0"/>
              </a:spcBef>
              <a:buSzPts val="4800"/>
              <a:buFont typeface="Lato Hairline"/>
              <a:buNone/>
              <a:defRPr>
                <a:latin typeface="Lato Hairline"/>
                <a:ea typeface="Lato Hairline"/>
                <a:cs typeface="Lato Hairline"/>
                <a:sym typeface="Lato Hairline"/>
              </a:defRPr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body" idx="1"/>
          </p:nvPr>
        </p:nvSpPr>
        <p:spPr>
          <a:xfrm>
            <a:off x="457200" y="2244400"/>
            <a:ext cx="5511300" cy="26052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1800"/>
              <a:buChar char="×"/>
              <a:defRPr/>
            </a:lvl1pPr>
            <a:lvl2pPr lvl="1">
              <a:spcBef>
                <a:spcPts val="0"/>
              </a:spcBef>
              <a:buSzPts val="1800"/>
              <a:buChar char="×"/>
              <a:defRPr/>
            </a:lvl2pPr>
            <a:lvl3pPr lvl="2">
              <a:spcBef>
                <a:spcPts val="0"/>
              </a:spcBef>
              <a:buSzPts val="1800"/>
              <a:buChar char="×"/>
              <a:defRPr/>
            </a:lvl3pPr>
            <a:lvl4pPr lvl="3">
              <a:spcBef>
                <a:spcPts val="0"/>
              </a:spcBef>
              <a:buSzPts val="1800"/>
              <a:buChar char="×"/>
              <a:defRPr/>
            </a:lvl4pPr>
            <a:lvl5pPr lvl="4">
              <a:spcBef>
                <a:spcPts val="0"/>
              </a:spcBef>
              <a:buSzPts val="1800"/>
              <a:buChar char="○"/>
              <a:defRPr/>
            </a:lvl5pPr>
            <a:lvl6pPr lvl="5">
              <a:spcBef>
                <a:spcPts val="0"/>
              </a:spcBef>
              <a:buSzPts val="1800"/>
              <a:buChar char="■"/>
              <a:defRPr/>
            </a:lvl6pPr>
            <a:lvl7pPr lvl="6">
              <a:spcBef>
                <a:spcPts val="0"/>
              </a:spcBef>
              <a:buSzPts val="1800"/>
              <a:buChar char="●"/>
              <a:defRPr/>
            </a:lvl7pPr>
            <a:lvl8pPr lvl="7">
              <a:spcBef>
                <a:spcPts val="0"/>
              </a:spcBef>
              <a:buSzPts val="1800"/>
              <a:buChar char="○"/>
              <a:defRPr/>
            </a:lvl8pPr>
            <a:lvl9pPr lvl="8">
              <a:spcBef>
                <a:spcPts val="0"/>
              </a:spcBef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pPr marL="0" lvl="0" indent="0">
                <a:spcBef>
                  <a:spcPts val="0"/>
                </a:spcBef>
                <a:buNone/>
              </a:pPr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+ 2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Shape 27" descr="paint_transparent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Shape 28"/>
          <p:cNvSpPr txBox="1">
            <a:spLocks noGrp="1"/>
          </p:cNvSpPr>
          <p:nvPr>
            <p:ph type="title"/>
          </p:nvPr>
        </p:nvSpPr>
        <p:spPr>
          <a:xfrm>
            <a:off x="457200" y="1348975"/>
            <a:ext cx="5511300" cy="8574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>
              <a:spcBef>
                <a:spcPts val="0"/>
              </a:spcBef>
              <a:buSzPts val="4800"/>
              <a:buNone/>
              <a:defRPr/>
            </a:lvl1pPr>
            <a:lvl2pPr lvl="1">
              <a:spcBef>
                <a:spcPts val="0"/>
              </a:spcBef>
              <a:buSzPts val="4800"/>
              <a:buNone/>
              <a:defRPr/>
            </a:lvl2pPr>
            <a:lvl3pPr lvl="2">
              <a:spcBef>
                <a:spcPts val="0"/>
              </a:spcBef>
              <a:buSzPts val="4800"/>
              <a:buNone/>
              <a:defRPr/>
            </a:lvl3pPr>
            <a:lvl4pPr lvl="3">
              <a:spcBef>
                <a:spcPts val="0"/>
              </a:spcBef>
              <a:buSzPts val="4800"/>
              <a:buNone/>
              <a:defRPr/>
            </a:lvl4pPr>
            <a:lvl5pPr lvl="4">
              <a:spcBef>
                <a:spcPts val="0"/>
              </a:spcBef>
              <a:buSzPts val="4800"/>
              <a:buNone/>
              <a:defRPr/>
            </a:lvl5pPr>
            <a:lvl6pPr lvl="5">
              <a:spcBef>
                <a:spcPts val="0"/>
              </a:spcBef>
              <a:buSzPts val="4800"/>
              <a:buNone/>
              <a:defRPr/>
            </a:lvl6pPr>
            <a:lvl7pPr lvl="6">
              <a:spcBef>
                <a:spcPts val="0"/>
              </a:spcBef>
              <a:buSzPts val="4800"/>
              <a:buNone/>
              <a:defRPr/>
            </a:lvl7pPr>
            <a:lvl8pPr lvl="7">
              <a:spcBef>
                <a:spcPts val="0"/>
              </a:spcBef>
              <a:buSzPts val="4800"/>
              <a:buNone/>
              <a:defRPr/>
            </a:lvl8pPr>
            <a:lvl9pPr lvl="8">
              <a:spcBef>
                <a:spcPts val="0"/>
              </a:spcBef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body" idx="1"/>
          </p:nvPr>
        </p:nvSpPr>
        <p:spPr>
          <a:xfrm>
            <a:off x="457200" y="2211825"/>
            <a:ext cx="2675100" cy="26379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1600"/>
              <a:buChar char="×"/>
              <a:defRPr sz="1600"/>
            </a:lvl1pPr>
            <a:lvl2pPr lvl="1">
              <a:spcBef>
                <a:spcPts val="0"/>
              </a:spcBef>
              <a:buSzPts val="1600"/>
              <a:buChar char="×"/>
              <a:defRPr sz="1600"/>
            </a:lvl2pPr>
            <a:lvl3pPr lvl="2">
              <a:spcBef>
                <a:spcPts val="0"/>
              </a:spcBef>
              <a:buSzPts val="1600"/>
              <a:buChar char="×"/>
              <a:defRPr sz="1600"/>
            </a:lvl3pPr>
            <a:lvl4pPr lvl="3">
              <a:spcBef>
                <a:spcPts val="0"/>
              </a:spcBef>
              <a:buSzPts val="1600"/>
              <a:buChar char="×"/>
              <a:defRPr sz="1600"/>
            </a:lvl4pPr>
            <a:lvl5pPr lvl="4">
              <a:spcBef>
                <a:spcPts val="0"/>
              </a:spcBef>
              <a:buSzPts val="1600"/>
              <a:buChar char="○"/>
              <a:defRPr sz="1600"/>
            </a:lvl5pPr>
            <a:lvl6pPr lvl="5">
              <a:spcBef>
                <a:spcPts val="0"/>
              </a:spcBef>
              <a:buSzPts val="1600"/>
              <a:buChar char="■"/>
              <a:defRPr sz="1600"/>
            </a:lvl6pPr>
            <a:lvl7pPr lvl="6">
              <a:spcBef>
                <a:spcPts val="0"/>
              </a:spcBef>
              <a:buSzPts val="1600"/>
              <a:buChar char="●"/>
              <a:defRPr sz="1600"/>
            </a:lvl7pPr>
            <a:lvl8pPr lvl="7">
              <a:spcBef>
                <a:spcPts val="0"/>
              </a:spcBef>
              <a:buSzPts val="1600"/>
              <a:buChar char="○"/>
              <a:defRPr sz="1600"/>
            </a:lvl8pPr>
            <a:lvl9pPr lvl="8">
              <a:spcBef>
                <a:spcPts val="0"/>
              </a:spcBef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2"/>
          </p:nvPr>
        </p:nvSpPr>
        <p:spPr>
          <a:xfrm>
            <a:off x="3293406" y="2211825"/>
            <a:ext cx="2675100" cy="26379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1600"/>
              <a:buChar char="×"/>
              <a:defRPr sz="1600"/>
            </a:lvl1pPr>
            <a:lvl2pPr lvl="1">
              <a:spcBef>
                <a:spcPts val="0"/>
              </a:spcBef>
              <a:buSzPts val="1600"/>
              <a:buChar char="×"/>
              <a:defRPr sz="1600"/>
            </a:lvl2pPr>
            <a:lvl3pPr lvl="2">
              <a:spcBef>
                <a:spcPts val="0"/>
              </a:spcBef>
              <a:buSzPts val="1600"/>
              <a:buChar char="×"/>
              <a:defRPr sz="1600"/>
            </a:lvl3pPr>
            <a:lvl4pPr lvl="3">
              <a:spcBef>
                <a:spcPts val="0"/>
              </a:spcBef>
              <a:buSzPts val="1600"/>
              <a:buChar char="×"/>
              <a:defRPr sz="1600"/>
            </a:lvl4pPr>
            <a:lvl5pPr lvl="4">
              <a:spcBef>
                <a:spcPts val="0"/>
              </a:spcBef>
              <a:buSzPts val="1600"/>
              <a:buChar char="○"/>
              <a:defRPr sz="1600"/>
            </a:lvl5pPr>
            <a:lvl6pPr lvl="5">
              <a:spcBef>
                <a:spcPts val="0"/>
              </a:spcBef>
              <a:buSzPts val="1600"/>
              <a:buChar char="■"/>
              <a:defRPr sz="1600"/>
            </a:lvl6pPr>
            <a:lvl7pPr lvl="6">
              <a:spcBef>
                <a:spcPts val="0"/>
              </a:spcBef>
              <a:buSzPts val="1600"/>
              <a:buChar char="●"/>
              <a:defRPr sz="1600"/>
            </a:lvl7pPr>
            <a:lvl8pPr lvl="7">
              <a:spcBef>
                <a:spcPts val="0"/>
              </a:spcBef>
              <a:buSzPts val="1600"/>
              <a:buChar char="○"/>
              <a:defRPr sz="1600"/>
            </a:lvl8pPr>
            <a:lvl9pPr lvl="8">
              <a:spcBef>
                <a:spcPts val="0"/>
              </a:spcBef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pPr marL="0" lvl="0" indent="0">
                <a:spcBef>
                  <a:spcPts val="0"/>
                </a:spcBef>
                <a:buNone/>
              </a:pPr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3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Shape 33" descr="paint_transparent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Shape 34"/>
          <p:cNvSpPr txBox="1">
            <a:spLocks noGrp="1"/>
          </p:cNvSpPr>
          <p:nvPr>
            <p:ph type="title"/>
          </p:nvPr>
        </p:nvSpPr>
        <p:spPr>
          <a:xfrm>
            <a:off x="457200" y="1348975"/>
            <a:ext cx="5511300" cy="8574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rtl="0">
              <a:spcBef>
                <a:spcPts val="0"/>
              </a:spcBef>
              <a:buSzPts val="4800"/>
              <a:buNone/>
              <a:defRPr/>
            </a:lvl1pPr>
            <a:lvl2pPr lvl="1" rtl="0">
              <a:spcBef>
                <a:spcPts val="0"/>
              </a:spcBef>
              <a:buSzPts val="4800"/>
              <a:buNone/>
              <a:defRPr/>
            </a:lvl2pPr>
            <a:lvl3pPr lvl="2" rtl="0">
              <a:spcBef>
                <a:spcPts val="0"/>
              </a:spcBef>
              <a:buSzPts val="4800"/>
              <a:buNone/>
              <a:defRPr/>
            </a:lvl3pPr>
            <a:lvl4pPr lvl="3" rtl="0">
              <a:spcBef>
                <a:spcPts val="0"/>
              </a:spcBef>
              <a:buSzPts val="4800"/>
              <a:buNone/>
              <a:defRPr/>
            </a:lvl4pPr>
            <a:lvl5pPr lvl="4" rtl="0">
              <a:spcBef>
                <a:spcPts val="0"/>
              </a:spcBef>
              <a:buSzPts val="4800"/>
              <a:buNone/>
              <a:defRPr/>
            </a:lvl5pPr>
            <a:lvl6pPr lvl="5" rtl="0">
              <a:spcBef>
                <a:spcPts val="0"/>
              </a:spcBef>
              <a:buSzPts val="4800"/>
              <a:buNone/>
              <a:defRPr/>
            </a:lvl6pPr>
            <a:lvl7pPr lvl="6" rtl="0">
              <a:spcBef>
                <a:spcPts val="0"/>
              </a:spcBef>
              <a:buSzPts val="4800"/>
              <a:buNone/>
              <a:defRPr/>
            </a:lvl7pPr>
            <a:lvl8pPr lvl="7" rtl="0">
              <a:spcBef>
                <a:spcPts val="0"/>
              </a:spcBef>
              <a:buSzPts val="4800"/>
              <a:buNone/>
              <a:defRPr/>
            </a:lvl8pPr>
            <a:lvl9pPr lvl="8" rtl="0">
              <a:spcBef>
                <a:spcPts val="0"/>
              </a:spcBef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489775" y="2312475"/>
            <a:ext cx="1831500" cy="26133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SzPts val="1200"/>
              <a:buChar char="×"/>
              <a:defRPr sz="1200"/>
            </a:lvl1pPr>
            <a:lvl2pPr lvl="1" rtl="0">
              <a:spcBef>
                <a:spcPts val="0"/>
              </a:spcBef>
              <a:buSzPts val="1200"/>
              <a:buChar char="×"/>
              <a:defRPr sz="1200"/>
            </a:lvl2pPr>
            <a:lvl3pPr lvl="2" rtl="0">
              <a:spcBef>
                <a:spcPts val="0"/>
              </a:spcBef>
              <a:buSzPts val="1200"/>
              <a:buChar char="×"/>
              <a:defRPr sz="1200"/>
            </a:lvl3pPr>
            <a:lvl4pPr lvl="3" rtl="0">
              <a:spcBef>
                <a:spcPts val="0"/>
              </a:spcBef>
              <a:buSzPts val="1200"/>
              <a:buChar char="×"/>
              <a:defRPr sz="1200"/>
            </a:lvl4pPr>
            <a:lvl5pPr lvl="4" rtl="0">
              <a:spcBef>
                <a:spcPts val="0"/>
              </a:spcBef>
              <a:buSzPts val="1200"/>
              <a:buChar char="○"/>
              <a:defRPr sz="1200"/>
            </a:lvl5pPr>
            <a:lvl6pPr lvl="5" rtl="0">
              <a:spcBef>
                <a:spcPts val="0"/>
              </a:spcBef>
              <a:buSzPts val="1200"/>
              <a:buChar char="■"/>
              <a:defRPr sz="1200"/>
            </a:lvl6pPr>
            <a:lvl7pPr lvl="6" rtl="0">
              <a:spcBef>
                <a:spcPts val="0"/>
              </a:spcBef>
              <a:buSzPts val="1200"/>
              <a:buChar char="●"/>
              <a:defRPr sz="1200"/>
            </a:lvl7pPr>
            <a:lvl8pPr lvl="7" rtl="0">
              <a:spcBef>
                <a:spcPts val="0"/>
              </a:spcBef>
              <a:buSzPts val="1200"/>
              <a:buChar char="○"/>
              <a:defRPr sz="1200"/>
            </a:lvl8pPr>
            <a:lvl9pPr lvl="8" rtl="0">
              <a:spcBef>
                <a:spcPts val="0"/>
              </a:spcBef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body" idx="2"/>
          </p:nvPr>
        </p:nvSpPr>
        <p:spPr>
          <a:xfrm>
            <a:off x="2415136" y="2312475"/>
            <a:ext cx="1831500" cy="26133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SzPts val="1200"/>
              <a:buChar char="×"/>
              <a:defRPr sz="1200"/>
            </a:lvl1pPr>
            <a:lvl2pPr lvl="1" rtl="0">
              <a:spcBef>
                <a:spcPts val="0"/>
              </a:spcBef>
              <a:buSzPts val="1200"/>
              <a:buChar char="×"/>
              <a:defRPr sz="1200"/>
            </a:lvl2pPr>
            <a:lvl3pPr lvl="2" rtl="0">
              <a:spcBef>
                <a:spcPts val="0"/>
              </a:spcBef>
              <a:buSzPts val="1200"/>
              <a:buChar char="×"/>
              <a:defRPr sz="1200"/>
            </a:lvl3pPr>
            <a:lvl4pPr lvl="3" rtl="0">
              <a:spcBef>
                <a:spcPts val="0"/>
              </a:spcBef>
              <a:buSzPts val="1200"/>
              <a:buChar char="×"/>
              <a:defRPr sz="1200"/>
            </a:lvl4pPr>
            <a:lvl5pPr lvl="4" rtl="0">
              <a:spcBef>
                <a:spcPts val="0"/>
              </a:spcBef>
              <a:buSzPts val="1200"/>
              <a:buChar char="○"/>
              <a:defRPr sz="1200"/>
            </a:lvl5pPr>
            <a:lvl6pPr lvl="5" rtl="0">
              <a:spcBef>
                <a:spcPts val="0"/>
              </a:spcBef>
              <a:buSzPts val="1200"/>
              <a:buChar char="■"/>
              <a:defRPr sz="1200"/>
            </a:lvl6pPr>
            <a:lvl7pPr lvl="6" rtl="0">
              <a:spcBef>
                <a:spcPts val="0"/>
              </a:spcBef>
              <a:buSzPts val="1200"/>
              <a:buChar char="●"/>
              <a:defRPr sz="1200"/>
            </a:lvl7pPr>
            <a:lvl8pPr lvl="7" rtl="0">
              <a:spcBef>
                <a:spcPts val="0"/>
              </a:spcBef>
              <a:buSzPts val="1200"/>
              <a:buChar char="○"/>
              <a:defRPr sz="1200"/>
            </a:lvl8pPr>
            <a:lvl9pPr lvl="8" rtl="0">
              <a:spcBef>
                <a:spcPts val="0"/>
              </a:spcBef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body" idx="3"/>
          </p:nvPr>
        </p:nvSpPr>
        <p:spPr>
          <a:xfrm>
            <a:off x="4340497" y="2312475"/>
            <a:ext cx="1831500" cy="26133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SzPts val="1200"/>
              <a:buChar char="×"/>
              <a:defRPr sz="1200"/>
            </a:lvl1pPr>
            <a:lvl2pPr lvl="1" rtl="0">
              <a:spcBef>
                <a:spcPts val="0"/>
              </a:spcBef>
              <a:buSzPts val="1200"/>
              <a:buChar char="×"/>
              <a:defRPr sz="1200"/>
            </a:lvl2pPr>
            <a:lvl3pPr lvl="2" rtl="0">
              <a:spcBef>
                <a:spcPts val="0"/>
              </a:spcBef>
              <a:buSzPts val="1200"/>
              <a:buChar char="×"/>
              <a:defRPr sz="1200"/>
            </a:lvl3pPr>
            <a:lvl4pPr lvl="3" rtl="0">
              <a:spcBef>
                <a:spcPts val="0"/>
              </a:spcBef>
              <a:buSzPts val="1200"/>
              <a:buChar char="×"/>
              <a:defRPr sz="1200"/>
            </a:lvl4pPr>
            <a:lvl5pPr lvl="4" rtl="0">
              <a:spcBef>
                <a:spcPts val="0"/>
              </a:spcBef>
              <a:buSzPts val="1200"/>
              <a:buChar char="○"/>
              <a:defRPr sz="1200"/>
            </a:lvl5pPr>
            <a:lvl6pPr lvl="5" rtl="0">
              <a:spcBef>
                <a:spcPts val="0"/>
              </a:spcBef>
              <a:buSzPts val="1200"/>
              <a:buChar char="■"/>
              <a:defRPr sz="1200"/>
            </a:lvl6pPr>
            <a:lvl7pPr lvl="6" rtl="0">
              <a:spcBef>
                <a:spcPts val="0"/>
              </a:spcBef>
              <a:buSzPts val="1200"/>
              <a:buChar char="●"/>
              <a:defRPr sz="1200"/>
            </a:lvl7pPr>
            <a:lvl8pPr lvl="7" rtl="0">
              <a:spcBef>
                <a:spcPts val="0"/>
              </a:spcBef>
              <a:buSzPts val="1200"/>
              <a:buChar char="○"/>
              <a:defRPr sz="1200"/>
            </a:lvl8pPr>
            <a:lvl9pPr lvl="8" rtl="0">
              <a:spcBef>
                <a:spcPts val="0"/>
              </a:spcBef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pPr marL="0" lvl="0" indent="0">
                <a:spcBef>
                  <a:spcPts val="0"/>
                </a:spcBef>
                <a:buNone/>
              </a:pPr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 circ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Shape 48" descr="paint_transparent4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buNone/>
            </a:pPr>
            <a:fld id="{00000000-1234-1234-1234-123412341234}" type="slidenum">
              <a:rPr lang="en"/>
              <a:pPr marL="0" lvl="0" indent="0" algn="ctr">
                <a:spcBef>
                  <a:spcPts val="0"/>
                </a:spcBef>
                <a:buNone/>
              </a:pPr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rectang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Shape 51" descr="paint_transparent3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3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Shape 52"/>
          <p:cNvSpPr txBox="1">
            <a:spLocks noGrp="1"/>
          </p:cNvSpPr>
          <p:nvPr>
            <p:ph type="sldNum" idx="12"/>
          </p:nvPr>
        </p:nvSpPr>
        <p:spPr>
          <a:xfrm>
            <a:off x="4297650" y="4447973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rgbClr val="999999"/>
                </a:solidFill>
              </a:rPr>
              <a:pPr marL="0" lvl="0" indent="0" algn="ctr" rtl="0">
                <a:spcBef>
                  <a:spcPts val="0"/>
                </a:spcBef>
                <a:buNone/>
              </a:pPr>
              <a:t>‹#›</a:t>
            </a:fld>
            <a:endParaRPr lang="en">
              <a:solidFill>
                <a:srgbClr val="999999"/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CCCCCC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457200" y="1348975"/>
            <a:ext cx="5511300" cy="857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lvl="0">
              <a:spcBef>
                <a:spcPts val="0"/>
              </a:spcBef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1pPr>
            <a:lvl2pPr lvl="1">
              <a:spcBef>
                <a:spcPts val="0"/>
              </a:spcBef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2pPr>
            <a:lvl3pPr lvl="2">
              <a:spcBef>
                <a:spcPts val="0"/>
              </a:spcBef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3pPr>
            <a:lvl4pPr lvl="3">
              <a:spcBef>
                <a:spcPts val="0"/>
              </a:spcBef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4pPr>
            <a:lvl5pPr lvl="4">
              <a:spcBef>
                <a:spcPts val="0"/>
              </a:spcBef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5pPr>
            <a:lvl6pPr lvl="5">
              <a:spcBef>
                <a:spcPts val="0"/>
              </a:spcBef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6pPr>
            <a:lvl7pPr lvl="6">
              <a:spcBef>
                <a:spcPts val="0"/>
              </a:spcBef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7pPr>
            <a:lvl8pPr lvl="7">
              <a:spcBef>
                <a:spcPts val="0"/>
              </a:spcBef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8pPr>
            <a:lvl9pPr lvl="8">
              <a:spcBef>
                <a:spcPts val="0"/>
              </a:spcBef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457200" y="2244400"/>
            <a:ext cx="5511300" cy="2605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600"/>
              </a:spcBef>
              <a:buClr>
                <a:srgbClr val="B7B7B7"/>
              </a:buClr>
              <a:buSzPts val="1800"/>
              <a:buFont typeface="Lato Light"/>
              <a:buChar char="×"/>
              <a:defRPr sz="180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>
              <a:spcBef>
                <a:spcPts val="480"/>
              </a:spcBef>
              <a:buClr>
                <a:srgbClr val="B7B7B7"/>
              </a:buClr>
              <a:buSzPts val="1800"/>
              <a:buFont typeface="Lato Light"/>
              <a:buChar char="×"/>
              <a:defRPr sz="180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>
              <a:spcBef>
                <a:spcPts val="480"/>
              </a:spcBef>
              <a:buClr>
                <a:srgbClr val="B7B7B7"/>
              </a:buClr>
              <a:buSzPts val="1800"/>
              <a:buFont typeface="Lato Light"/>
              <a:buChar char="×"/>
              <a:defRPr sz="180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lvl="3">
              <a:spcBef>
                <a:spcPts val="360"/>
              </a:spcBef>
              <a:buClr>
                <a:srgbClr val="B7B7B7"/>
              </a:buClr>
              <a:buSzPts val="1800"/>
              <a:buFont typeface="Lato Light"/>
              <a:buChar char="×"/>
              <a:defRPr sz="180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lvl="4">
              <a:spcBef>
                <a:spcPts val="360"/>
              </a:spcBef>
              <a:buClr>
                <a:srgbClr val="B7B7B7"/>
              </a:buClr>
              <a:buSzPts val="1800"/>
              <a:buFont typeface="Lato Light"/>
              <a:buChar char="○"/>
              <a:defRPr sz="180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lvl="5">
              <a:spcBef>
                <a:spcPts val="360"/>
              </a:spcBef>
              <a:buClr>
                <a:srgbClr val="B7B7B7"/>
              </a:buClr>
              <a:buSzPts val="1800"/>
              <a:buFont typeface="Lato Light"/>
              <a:buChar char="■"/>
              <a:defRPr sz="180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>
              <a:spcBef>
                <a:spcPts val="360"/>
              </a:spcBef>
              <a:buClr>
                <a:srgbClr val="B7B7B7"/>
              </a:buClr>
              <a:buSzPts val="1800"/>
              <a:buFont typeface="Lato Light"/>
              <a:buChar char="●"/>
              <a:defRPr sz="180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>
              <a:spcBef>
                <a:spcPts val="360"/>
              </a:spcBef>
              <a:buClr>
                <a:srgbClr val="B7B7B7"/>
              </a:buClr>
              <a:buSzPts val="1800"/>
              <a:buFont typeface="Lato Light"/>
              <a:buChar char="○"/>
              <a:defRPr sz="180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>
              <a:spcBef>
                <a:spcPts val="360"/>
              </a:spcBef>
              <a:buClr>
                <a:srgbClr val="B7B7B7"/>
              </a:buClr>
              <a:buSzPts val="1800"/>
              <a:buFont typeface="Lato Light"/>
              <a:buChar char="■"/>
              <a:defRPr sz="180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r">
              <a:spcBef>
                <a:spcPts val="0"/>
              </a:spcBef>
              <a:buNone/>
            </a:pPr>
            <a:fld id="{00000000-1234-1234-1234-123412341234}" type="slidenum">
              <a:rPr lang="en" sz="18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rPr>
              <a:pPr marL="0" lvl="0" indent="0" algn="r">
                <a:spcBef>
                  <a:spcPts val="0"/>
                </a:spcBef>
                <a:buNone/>
              </a:pPr>
              <a:t>‹#›</a:t>
            </a:fld>
            <a:endParaRPr lang="en" sz="1800">
              <a:solidFill>
                <a:srgbClr val="FFFFF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6" r:id="rId7"/>
    <p:sldLayoutId id="2147483657" r:id="rId8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carnival.com/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://graphicburger.com/?s=watercolor" TargetMode="External"/><Relationship Id="rId4" Type="http://schemas.openxmlformats.org/officeDocument/2006/relationships/hyperlink" Target="http://unsplash.com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ctrTitle"/>
          </p:nvPr>
        </p:nvSpPr>
        <p:spPr>
          <a:xfrm>
            <a:off x="3208125" y="3287225"/>
            <a:ext cx="5250300" cy="11598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/>
            <a:r>
              <a:rPr lang="en" dirty="0" smtClean="0"/>
              <a:t>Twitter Sentiment Analysis with News &amp; Weather</a:t>
            </a:r>
            <a:endParaRPr lang="e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pPr marL="0" lvl="0" indent="0">
                <a:spcBef>
                  <a:spcPts val="0"/>
                </a:spcBef>
                <a:buNone/>
              </a:pPr>
              <a:t>10</a:t>
            </a:fld>
            <a:endParaRPr lang="en"/>
          </a:p>
        </p:txBody>
      </p:sp>
      <p:sp>
        <p:nvSpPr>
          <p:cNvPr id="8" name="Shape 94"/>
          <p:cNvSpPr txBox="1">
            <a:spLocks noGrp="1"/>
          </p:cNvSpPr>
          <p:nvPr>
            <p:ph type="title"/>
          </p:nvPr>
        </p:nvSpPr>
        <p:spPr>
          <a:xfrm>
            <a:off x="74429" y="159488"/>
            <a:ext cx="5511300" cy="1507356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/>
            <a:r>
              <a:rPr lang="en-US" b="1" dirty="0" smtClean="0">
                <a:solidFill>
                  <a:schemeClr val="accent1"/>
                </a:solidFill>
              </a:rPr>
              <a:t>Weather Data Collection</a:t>
            </a:r>
            <a:endParaRPr lang="en" b="1" dirty="0">
              <a:solidFill>
                <a:schemeClr val="accent1"/>
              </a:solidFill>
            </a:endParaRPr>
          </a:p>
        </p:txBody>
      </p:sp>
      <p:pic>
        <p:nvPicPr>
          <p:cNvPr id="9" name="Picture 4" descr="C:\Users\Dhavala\AppData\Local\Microsoft\Windows\INetCache\IE\0SPL226Z\419px-Nuvola_weather_showers.svg[1]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941182" y="2207628"/>
            <a:ext cx="2286000" cy="2286000"/>
          </a:xfrm>
          <a:prstGeom prst="rect">
            <a:avLst/>
          </a:prstGeom>
          <a:noFill/>
        </p:spPr>
      </p:pic>
      <p:pic>
        <p:nvPicPr>
          <p:cNvPr id="10" name="Picture 3" descr="C:\Users\Dhavala\AppData\Local\Microsoft\Windows\INetCache\IE\GF9N4PFT\sivvus-weather-symbols-2[1]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42761" y="2207628"/>
            <a:ext cx="2249004" cy="207939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1719650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pPr marL="0" lvl="0" indent="0">
                <a:spcBef>
                  <a:spcPts val="0"/>
                </a:spcBef>
                <a:buNone/>
              </a:pPr>
              <a:t>11</a:t>
            </a:fld>
            <a:endParaRPr lang="en"/>
          </a:p>
        </p:txBody>
      </p:sp>
      <p:pic>
        <p:nvPicPr>
          <p:cNvPr id="6" name="Picture 5" descr="images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503" y="1857173"/>
            <a:ext cx="3537857" cy="25185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 descr="downloa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3274" y="2104622"/>
            <a:ext cx="1752600" cy="17526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8" name="Picture 7" descr="New-York-Times-logo-630x19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7572" y="-28777"/>
            <a:ext cx="6000750" cy="188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468422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>
            <a:spLocks noGrp="1"/>
          </p:cNvSpPr>
          <p:nvPr>
            <p:ph type="title"/>
          </p:nvPr>
        </p:nvSpPr>
        <p:spPr>
          <a:xfrm>
            <a:off x="457200" y="1348975"/>
            <a:ext cx="5511300" cy="8574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 dirty="0"/>
              <a:t>You can also split your content</a:t>
            </a:r>
          </a:p>
        </p:txBody>
      </p:sp>
      <p:sp>
        <p:nvSpPr>
          <p:cNvPr id="115" name="Shape 115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pPr marL="0" lvl="0" indent="0">
                <a:spcBef>
                  <a:spcPts val="0"/>
                </a:spcBef>
                <a:buNone/>
              </a:pPr>
              <a:t>12</a:t>
            </a:fld>
            <a:endParaRPr lang="en"/>
          </a:p>
        </p:txBody>
      </p:sp>
      <p:pic>
        <p:nvPicPr>
          <p:cNvPr id="8" name="Picture 7" descr="nyt-api gallery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712" y="216830"/>
            <a:ext cx="6507125" cy="411062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Freeform 5"/>
          <p:cNvSpPr/>
          <p:nvPr/>
        </p:nvSpPr>
        <p:spPr>
          <a:xfrm>
            <a:off x="5172842" y="216830"/>
            <a:ext cx="1873733" cy="898635"/>
          </a:xfrm>
          <a:custGeom>
            <a:avLst/>
            <a:gdLst>
              <a:gd name="connsiteX0" fmla="*/ 218965 w 2403364"/>
              <a:gd name="connsiteY0" fmla="*/ 232979 h 1215697"/>
              <a:gd name="connsiteX1" fmla="*/ 502744 w 2403364"/>
              <a:gd name="connsiteY1" fmla="*/ 1105338 h 1215697"/>
              <a:gd name="connsiteX2" fmla="*/ 2184399 w 2403364"/>
              <a:gd name="connsiteY2" fmla="*/ 895131 h 1215697"/>
              <a:gd name="connsiteX3" fmla="*/ 1816537 w 2403364"/>
              <a:gd name="connsiteY3" fmla="*/ 106855 h 1215697"/>
              <a:gd name="connsiteX4" fmla="*/ 218965 w 2403364"/>
              <a:gd name="connsiteY4" fmla="*/ 232979 h 121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03364" h="1215697">
                <a:moveTo>
                  <a:pt x="218965" y="232979"/>
                </a:moveTo>
                <a:cubicBezTo>
                  <a:pt x="0" y="399393"/>
                  <a:pt x="175172" y="994979"/>
                  <a:pt x="502744" y="1105338"/>
                </a:cubicBezTo>
                <a:cubicBezTo>
                  <a:pt x="830316" y="1215697"/>
                  <a:pt x="1965434" y="1061545"/>
                  <a:pt x="2184399" y="895131"/>
                </a:cubicBezTo>
                <a:cubicBezTo>
                  <a:pt x="2403364" y="728717"/>
                  <a:pt x="2142358" y="213710"/>
                  <a:pt x="1816537" y="106855"/>
                </a:cubicBezTo>
                <a:cubicBezTo>
                  <a:pt x="1490716" y="0"/>
                  <a:pt x="437930" y="66565"/>
                  <a:pt x="218965" y="232979"/>
                </a:cubicBezTo>
                <a:close/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>
            <a:spLocks noGrp="1"/>
          </p:cNvSpPr>
          <p:nvPr>
            <p:ph type="ctrTitle" idx="4294967295"/>
          </p:nvPr>
        </p:nvSpPr>
        <p:spPr>
          <a:xfrm>
            <a:off x="2516758" y="3065457"/>
            <a:ext cx="4094400" cy="11598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r>
              <a:rPr lang="en-US" sz="6000" dirty="0" smtClean="0">
                <a:solidFill>
                  <a:srgbClr val="FFFFFF"/>
                </a:solidFill>
              </a:rPr>
              <a:t>Data Processing</a:t>
            </a:r>
            <a:endParaRPr lang="en" sz="6000" dirty="0">
              <a:solidFill>
                <a:srgbClr val="FFFFFF"/>
              </a:solidFill>
            </a:endParaRPr>
          </a:p>
        </p:txBody>
      </p:sp>
      <p:sp>
        <p:nvSpPr>
          <p:cNvPr id="103" name="Shape 103"/>
          <p:cNvSpPr/>
          <p:nvPr/>
        </p:nvSpPr>
        <p:spPr>
          <a:xfrm>
            <a:off x="4752245" y="839202"/>
            <a:ext cx="1343513" cy="1361401"/>
          </a:xfrm>
          <a:custGeom>
            <a:avLst/>
            <a:gdLst/>
            <a:ahLst/>
            <a:cxnLst/>
            <a:rect l="0" t="0" r="0" b="0"/>
            <a:pathLst>
              <a:path w="16449" h="16668" extrusionOk="0">
                <a:moveTo>
                  <a:pt x="12288" y="1995"/>
                </a:moveTo>
                <a:lnTo>
                  <a:pt x="12093" y="2117"/>
                </a:lnTo>
                <a:lnTo>
                  <a:pt x="11923" y="2239"/>
                </a:lnTo>
                <a:lnTo>
                  <a:pt x="11655" y="2531"/>
                </a:lnTo>
                <a:lnTo>
                  <a:pt x="11461" y="2433"/>
                </a:lnTo>
                <a:lnTo>
                  <a:pt x="11874" y="2214"/>
                </a:lnTo>
                <a:lnTo>
                  <a:pt x="12288" y="1995"/>
                </a:lnTo>
                <a:close/>
                <a:moveTo>
                  <a:pt x="13261" y="2239"/>
                </a:moveTo>
                <a:lnTo>
                  <a:pt x="13359" y="2263"/>
                </a:lnTo>
                <a:lnTo>
                  <a:pt x="13456" y="2287"/>
                </a:lnTo>
                <a:lnTo>
                  <a:pt x="13529" y="2336"/>
                </a:lnTo>
                <a:lnTo>
                  <a:pt x="13578" y="2433"/>
                </a:lnTo>
                <a:lnTo>
                  <a:pt x="13626" y="2531"/>
                </a:lnTo>
                <a:lnTo>
                  <a:pt x="13675" y="2725"/>
                </a:lnTo>
                <a:lnTo>
                  <a:pt x="13651" y="2896"/>
                </a:lnTo>
                <a:lnTo>
                  <a:pt x="13626" y="3090"/>
                </a:lnTo>
                <a:lnTo>
                  <a:pt x="13578" y="3285"/>
                </a:lnTo>
                <a:lnTo>
                  <a:pt x="13480" y="3480"/>
                </a:lnTo>
                <a:lnTo>
                  <a:pt x="13383" y="3650"/>
                </a:lnTo>
                <a:lnTo>
                  <a:pt x="13188" y="4015"/>
                </a:lnTo>
                <a:lnTo>
                  <a:pt x="12969" y="3674"/>
                </a:lnTo>
                <a:lnTo>
                  <a:pt x="12702" y="3358"/>
                </a:lnTo>
                <a:lnTo>
                  <a:pt x="12410" y="3066"/>
                </a:lnTo>
                <a:lnTo>
                  <a:pt x="12093" y="2823"/>
                </a:lnTo>
                <a:lnTo>
                  <a:pt x="12288" y="2677"/>
                </a:lnTo>
                <a:lnTo>
                  <a:pt x="12483" y="2531"/>
                </a:lnTo>
                <a:lnTo>
                  <a:pt x="12726" y="2385"/>
                </a:lnTo>
                <a:lnTo>
                  <a:pt x="12945" y="2287"/>
                </a:lnTo>
                <a:lnTo>
                  <a:pt x="13164" y="2239"/>
                </a:lnTo>
                <a:close/>
                <a:moveTo>
                  <a:pt x="7981" y="3699"/>
                </a:moveTo>
                <a:lnTo>
                  <a:pt x="7981" y="3723"/>
                </a:lnTo>
                <a:lnTo>
                  <a:pt x="7932" y="3723"/>
                </a:lnTo>
                <a:lnTo>
                  <a:pt x="7908" y="3747"/>
                </a:lnTo>
                <a:lnTo>
                  <a:pt x="7835" y="3796"/>
                </a:lnTo>
                <a:lnTo>
                  <a:pt x="7786" y="3845"/>
                </a:lnTo>
                <a:lnTo>
                  <a:pt x="7738" y="3918"/>
                </a:lnTo>
                <a:lnTo>
                  <a:pt x="7689" y="3991"/>
                </a:lnTo>
                <a:lnTo>
                  <a:pt x="7689" y="4064"/>
                </a:lnTo>
                <a:lnTo>
                  <a:pt x="7689" y="4088"/>
                </a:lnTo>
                <a:lnTo>
                  <a:pt x="7689" y="4112"/>
                </a:lnTo>
                <a:lnTo>
                  <a:pt x="7689" y="4137"/>
                </a:lnTo>
                <a:lnTo>
                  <a:pt x="7689" y="4161"/>
                </a:lnTo>
                <a:lnTo>
                  <a:pt x="7689" y="4307"/>
                </a:lnTo>
                <a:lnTo>
                  <a:pt x="7738" y="4453"/>
                </a:lnTo>
                <a:lnTo>
                  <a:pt x="7786" y="4526"/>
                </a:lnTo>
                <a:lnTo>
                  <a:pt x="7859" y="4574"/>
                </a:lnTo>
                <a:lnTo>
                  <a:pt x="8030" y="4672"/>
                </a:lnTo>
                <a:lnTo>
                  <a:pt x="8176" y="4720"/>
                </a:lnTo>
                <a:lnTo>
                  <a:pt x="8297" y="4720"/>
                </a:lnTo>
                <a:lnTo>
                  <a:pt x="8395" y="4696"/>
                </a:lnTo>
                <a:lnTo>
                  <a:pt x="8492" y="4672"/>
                </a:lnTo>
                <a:lnTo>
                  <a:pt x="8589" y="4599"/>
                </a:lnTo>
                <a:lnTo>
                  <a:pt x="8662" y="4526"/>
                </a:lnTo>
                <a:lnTo>
                  <a:pt x="8711" y="4429"/>
                </a:lnTo>
                <a:lnTo>
                  <a:pt x="8711" y="4307"/>
                </a:lnTo>
                <a:lnTo>
                  <a:pt x="8711" y="4185"/>
                </a:lnTo>
                <a:lnTo>
                  <a:pt x="8662" y="4064"/>
                </a:lnTo>
                <a:lnTo>
                  <a:pt x="8614" y="3942"/>
                </a:lnTo>
                <a:lnTo>
                  <a:pt x="8541" y="3845"/>
                </a:lnTo>
                <a:lnTo>
                  <a:pt x="8468" y="3772"/>
                </a:lnTo>
                <a:lnTo>
                  <a:pt x="8370" y="3723"/>
                </a:lnTo>
                <a:lnTo>
                  <a:pt x="8273" y="3699"/>
                </a:lnTo>
                <a:close/>
                <a:moveTo>
                  <a:pt x="9830" y="3966"/>
                </a:moveTo>
                <a:lnTo>
                  <a:pt x="9709" y="3991"/>
                </a:lnTo>
                <a:lnTo>
                  <a:pt x="9611" y="4064"/>
                </a:lnTo>
                <a:lnTo>
                  <a:pt x="9538" y="4161"/>
                </a:lnTo>
                <a:lnTo>
                  <a:pt x="9514" y="4258"/>
                </a:lnTo>
                <a:lnTo>
                  <a:pt x="9490" y="4356"/>
                </a:lnTo>
                <a:lnTo>
                  <a:pt x="9514" y="4453"/>
                </a:lnTo>
                <a:lnTo>
                  <a:pt x="9563" y="4574"/>
                </a:lnTo>
                <a:lnTo>
                  <a:pt x="9636" y="4647"/>
                </a:lnTo>
                <a:lnTo>
                  <a:pt x="9757" y="4720"/>
                </a:lnTo>
                <a:lnTo>
                  <a:pt x="9879" y="4745"/>
                </a:lnTo>
                <a:lnTo>
                  <a:pt x="10025" y="4696"/>
                </a:lnTo>
                <a:lnTo>
                  <a:pt x="10098" y="4672"/>
                </a:lnTo>
                <a:lnTo>
                  <a:pt x="10147" y="4623"/>
                </a:lnTo>
                <a:lnTo>
                  <a:pt x="10244" y="4502"/>
                </a:lnTo>
                <a:lnTo>
                  <a:pt x="10268" y="4429"/>
                </a:lnTo>
                <a:lnTo>
                  <a:pt x="10268" y="4356"/>
                </a:lnTo>
                <a:lnTo>
                  <a:pt x="10244" y="4234"/>
                </a:lnTo>
                <a:lnTo>
                  <a:pt x="10220" y="4161"/>
                </a:lnTo>
                <a:lnTo>
                  <a:pt x="10147" y="4064"/>
                </a:lnTo>
                <a:lnTo>
                  <a:pt x="10074" y="4015"/>
                </a:lnTo>
                <a:lnTo>
                  <a:pt x="9952" y="3966"/>
                </a:lnTo>
                <a:close/>
                <a:moveTo>
                  <a:pt x="9125" y="5572"/>
                </a:moveTo>
                <a:lnTo>
                  <a:pt x="9003" y="5596"/>
                </a:lnTo>
                <a:lnTo>
                  <a:pt x="8881" y="5669"/>
                </a:lnTo>
                <a:lnTo>
                  <a:pt x="8808" y="5791"/>
                </a:lnTo>
                <a:lnTo>
                  <a:pt x="8784" y="5913"/>
                </a:lnTo>
                <a:lnTo>
                  <a:pt x="8808" y="6034"/>
                </a:lnTo>
                <a:lnTo>
                  <a:pt x="8881" y="6156"/>
                </a:lnTo>
                <a:lnTo>
                  <a:pt x="9003" y="6229"/>
                </a:lnTo>
                <a:lnTo>
                  <a:pt x="9125" y="6253"/>
                </a:lnTo>
                <a:lnTo>
                  <a:pt x="9246" y="6229"/>
                </a:lnTo>
                <a:lnTo>
                  <a:pt x="9368" y="6156"/>
                </a:lnTo>
                <a:lnTo>
                  <a:pt x="9441" y="6034"/>
                </a:lnTo>
                <a:lnTo>
                  <a:pt x="9465" y="5913"/>
                </a:lnTo>
                <a:lnTo>
                  <a:pt x="9441" y="5791"/>
                </a:lnTo>
                <a:lnTo>
                  <a:pt x="9368" y="5669"/>
                </a:lnTo>
                <a:lnTo>
                  <a:pt x="9246" y="5596"/>
                </a:lnTo>
                <a:lnTo>
                  <a:pt x="9125" y="5572"/>
                </a:lnTo>
                <a:close/>
                <a:moveTo>
                  <a:pt x="5013" y="9441"/>
                </a:moveTo>
                <a:lnTo>
                  <a:pt x="4842" y="9538"/>
                </a:lnTo>
                <a:lnTo>
                  <a:pt x="4672" y="9684"/>
                </a:lnTo>
                <a:lnTo>
                  <a:pt x="4502" y="9855"/>
                </a:lnTo>
                <a:lnTo>
                  <a:pt x="4356" y="10025"/>
                </a:lnTo>
                <a:lnTo>
                  <a:pt x="4112" y="10414"/>
                </a:lnTo>
                <a:lnTo>
                  <a:pt x="3918" y="10779"/>
                </a:lnTo>
                <a:lnTo>
                  <a:pt x="3723" y="11144"/>
                </a:lnTo>
                <a:lnTo>
                  <a:pt x="3650" y="11363"/>
                </a:lnTo>
                <a:lnTo>
                  <a:pt x="3553" y="11582"/>
                </a:lnTo>
                <a:lnTo>
                  <a:pt x="3504" y="11826"/>
                </a:lnTo>
                <a:lnTo>
                  <a:pt x="3480" y="12045"/>
                </a:lnTo>
                <a:lnTo>
                  <a:pt x="3480" y="12239"/>
                </a:lnTo>
                <a:lnTo>
                  <a:pt x="3528" y="12337"/>
                </a:lnTo>
                <a:lnTo>
                  <a:pt x="3577" y="12410"/>
                </a:lnTo>
                <a:lnTo>
                  <a:pt x="3601" y="12434"/>
                </a:lnTo>
                <a:lnTo>
                  <a:pt x="3626" y="12458"/>
                </a:lnTo>
                <a:lnTo>
                  <a:pt x="3650" y="12434"/>
                </a:lnTo>
                <a:lnTo>
                  <a:pt x="3674" y="12410"/>
                </a:lnTo>
                <a:lnTo>
                  <a:pt x="3747" y="12288"/>
                </a:lnTo>
                <a:lnTo>
                  <a:pt x="3772" y="12166"/>
                </a:lnTo>
                <a:lnTo>
                  <a:pt x="3820" y="11874"/>
                </a:lnTo>
                <a:lnTo>
                  <a:pt x="3869" y="11631"/>
                </a:lnTo>
                <a:lnTo>
                  <a:pt x="3966" y="11388"/>
                </a:lnTo>
                <a:lnTo>
                  <a:pt x="4137" y="10925"/>
                </a:lnTo>
                <a:lnTo>
                  <a:pt x="4331" y="10536"/>
                </a:lnTo>
                <a:lnTo>
                  <a:pt x="4575" y="10171"/>
                </a:lnTo>
                <a:lnTo>
                  <a:pt x="4818" y="9830"/>
                </a:lnTo>
                <a:lnTo>
                  <a:pt x="5061" y="9490"/>
                </a:lnTo>
                <a:lnTo>
                  <a:pt x="5061" y="9465"/>
                </a:lnTo>
                <a:lnTo>
                  <a:pt x="5061" y="9441"/>
                </a:lnTo>
                <a:close/>
                <a:moveTo>
                  <a:pt x="9003" y="2287"/>
                </a:moveTo>
                <a:lnTo>
                  <a:pt x="9319" y="2312"/>
                </a:lnTo>
                <a:lnTo>
                  <a:pt x="9611" y="2360"/>
                </a:lnTo>
                <a:lnTo>
                  <a:pt x="9928" y="2409"/>
                </a:lnTo>
                <a:lnTo>
                  <a:pt x="10220" y="2482"/>
                </a:lnTo>
                <a:lnTo>
                  <a:pt x="10512" y="2579"/>
                </a:lnTo>
                <a:lnTo>
                  <a:pt x="10804" y="2677"/>
                </a:lnTo>
                <a:lnTo>
                  <a:pt x="11071" y="2798"/>
                </a:lnTo>
                <a:lnTo>
                  <a:pt x="11339" y="2944"/>
                </a:lnTo>
                <a:lnTo>
                  <a:pt x="11582" y="3066"/>
                </a:lnTo>
                <a:lnTo>
                  <a:pt x="11826" y="3236"/>
                </a:lnTo>
                <a:lnTo>
                  <a:pt x="12020" y="3382"/>
                </a:lnTo>
                <a:lnTo>
                  <a:pt x="12215" y="3577"/>
                </a:lnTo>
                <a:lnTo>
                  <a:pt x="12580" y="3966"/>
                </a:lnTo>
                <a:lnTo>
                  <a:pt x="12921" y="4380"/>
                </a:lnTo>
                <a:lnTo>
                  <a:pt x="12410" y="5012"/>
                </a:lnTo>
                <a:lnTo>
                  <a:pt x="11874" y="5596"/>
                </a:lnTo>
                <a:lnTo>
                  <a:pt x="11339" y="6180"/>
                </a:lnTo>
                <a:lnTo>
                  <a:pt x="10804" y="6764"/>
                </a:lnTo>
                <a:lnTo>
                  <a:pt x="9684" y="7908"/>
                </a:lnTo>
                <a:lnTo>
                  <a:pt x="9149" y="8492"/>
                </a:lnTo>
                <a:lnTo>
                  <a:pt x="8614" y="9076"/>
                </a:lnTo>
                <a:lnTo>
                  <a:pt x="6667" y="11217"/>
                </a:lnTo>
                <a:lnTo>
                  <a:pt x="6302" y="11631"/>
                </a:lnTo>
                <a:lnTo>
                  <a:pt x="5889" y="12045"/>
                </a:lnTo>
                <a:lnTo>
                  <a:pt x="5499" y="12410"/>
                </a:lnTo>
                <a:lnTo>
                  <a:pt x="5061" y="12774"/>
                </a:lnTo>
                <a:lnTo>
                  <a:pt x="5061" y="12774"/>
                </a:lnTo>
                <a:lnTo>
                  <a:pt x="5110" y="12677"/>
                </a:lnTo>
                <a:lnTo>
                  <a:pt x="5329" y="12166"/>
                </a:lnTo>
                <a:lnTo>
                  <a:pt x="5572" y="11631"/>
                </a:lnTo>
                <a:lnTo>
                  <a:pt x="5597" y="11582"/>
                </a:lnTo>
                <a:lnTo>
                  <a:pt x="5548" y="11558"/>
                </a:lnTo>
                <a:lnTo>
                  <a:pt x="5499" y="11534"/>
                </a:lnTo>
                <a:lnTo>
                  <a:pt x="5475" y="11582"/>
                </a:lnTo>
                <a:lnTo>
                  <a:pt x="5183" y="11996"/>
                </a:lnTo>
                <a:lnTo>
                  <a:pt x="4915" y="12434"/>
                </a:lnTo>
                <a:lnTo>
                  <a:pt x="4745" y="12750"/>
                </a:lnTo>
                <a:lnTo>
                  <a:pt x="4648" y="12920"/>
                </a:lnTo>
                <a:lnTo>
                  <a:pt x="4599" y="13091"/>
                </a:lnTo>
                <a:lnTo>
                  <a:pt x="4477" y="13188"/>
                </a:lnTo>
                <a:lnTo>
                  <a:pt x="4404" y="13115"/>
                </a:lnTo>
                <a:lnTo>
                  <a:pt x="4258" y="13042"/>
                </a:lnTo>
                <a:lnTo>
                  <a:pt x="4331" y="12750"/>
                </a:lnTo>
                <a:lnTo>
                  <a:pt x="4404" y="12507"/>
                </a:lnTo>
                <a:lnTo>
                  <a:pt x="4526" y="12264"/>
                </a:lnTo>
                <a:lnTo>
                  <a:pt x="4769" y="11801"/>
                </a:lnTo>
                <a:lnTo>
                  <a:pt x="5232" y="11071"/>
                </a:lnTo>
                <a:lnTo>
                  <a:pt x="5694" y="10366"/>
                </a:lnTo>
                <a:lnTo>
                  <a:pt x="5718" y="10341"/>
                </a:lnTo>
                <a:lnTo>
                  <a:pt x="5694" y="10317"/>
                </a:lnTo>
                <a:lnTo>
                  <a:pt x="5670" y="10293"/>
                </a:lnTo>
                <a:lnTo>
                  <a:pt x="5645" y="10317"/>
                </a:lnTo>
                <a:lnTo>
                  <a:pt x="5037" y="11047"/>
                </a:lnTo>
                <a:lnTo>
                  <a:pt x="4745" y="11412"/>
                </a:lnTo>
                <a:lnTo>
                  <a:pt x="4477" y="11801"/>
                </a:lnTo>
                <a:lnTo>
                  <a:pt x="4331" y="12020"/>
                </a:lnTo>
                <a:lnTo>
                  <a:pt x="4185" y="12288"/>
                </a:lnTo>
                <a:lnTo>
                  <a:pt x="4064" y="12556"/>
                </a:lnTo>
                <a:lnTo>
                  <a:pt x="3966" y="12847"/>
                </a:lnTo>
                <a:lnTo>
                  <a:pt x="3674" y="12604"/>
                </a:lnTo>
                <a:lnTo>
                  <a:pt x="3407" y="12312"/>
                </a:lnTo>
                <a:lnTo>
                  <a:pt x="3188" y="11996"/>
                </a:lnTo>
                <a:lnTo>
                  <a:pt x="2969" y="11655"/>
                </a:lnTo>
                <a:lnTo>
                  <a:pt x="3066" y="11436"/>
                </a:lnTo>
                <a:lnTo>
                  <a:pt x="3139" y="11193"/>
                </a:lnTo>
                <a:lnTo>
                  <a:pt x="3236" y="10950"/>
                </a:lnTo>
                <a:lnTo>
                  <a:pt x="3358" y="10706"/>
                </a:lnTo>
                <a:lnTo>
                  <a:pt x="3626" y="10220"/>
                </a:lnTo>
                <a:lnTo>
                  <a:pt x="3869" y="9782"/>
                </a:lnTo>
                <a:lnTo>
                  <a:pt x="4161" y="9368"/>
                </a:lnTo>
                <a:lnTo>
                  <a:pt x="4453" y="8954"/>
                </a:lnTo>
                <a:lnTo>
                  <a:pt x="4769" y="8565"/>
                </a:lnTo>
                <a:lnTo>
                  <a:pt x="4794" y="8541"/>
                </a:lnTo>
                <a:lnTo>
                  <a:pt x="4769" y="8516"/>
                </a:lnTo>
                <a:lnTo>
                  <a:pt x="4745" y="8492"/>
                </a:lnTo>
                <a:lnTo>
                  <a:pt x="4721" y="8492"/>
                </a:lnTo>
                <a:lnTo>
                  <a:pt x="4331" y="8808"/>
                </a:lnTo>
                <a:lnTo>
                  <a:pt x="3991" y="9149"/>
                </a:lnTo>
                <a:lnTo>
                  <a:pt x="3699" y="9514"/>
                </a:lnTo>
                <a:lnTo>
                  <a:pt x="3407" y="9928"/>
                </a:lnTo>
                <a:lnTo>
                  <a:pt x="3236" y="10195"/>
                </a:lnTo>
                <a:lnTo>
                  <a:pt x="3042" y="10512"/>
                </a:lnTo>
                <a:lnTo>
                  <a:pt x="2871" y="10852"/>
                </a:lnTo>
                <a:lnTo>
                  <a:pt x="2798" y="11047"/>
                </a:lnTo>
                <a:lnTo>
                  <a:pt x="2750" y="11217"/>
                </a:lnTo>
                <a:lnTo>
                  <a:pt x="2579" y="10852"/>
                </a:lnTo>
                <a:lnTo>
                  <a:pt x="2458" y="10487"/>
                </a:lnTo>
                <a:lnTo>
                  <a:pt x="2579" y="10341"/>
                </a:lnTo>
                <a:lnTo>
                  <a:pt x="2652" y="10195"/>
                </a:lnTo>
                <a:lnTo>
                  <a:pt x="2798" y="9830"/>
                </a:lnTo>
                <a:lnTo>
                  <a:pt x="3236" y="8954"/>
                </a:lnTo>
                <a:lnTo>
                  <a:pt x="3455" y="8565"/>
                </a:lnTo>
                <a:lnTo>
                  <a:pt x="3699" y="8200"/>
                </a:lnTo>
                <a:lnTo>
                  <a:pt x="3966" y="7835"/>
                </a:lnTo>
                <a:lnTo>
                  <a:pt x="4185" y="7446"/>
                </a:lnTo>
                <a:lnTo>
                  <a:pt x="4210" y="7421"/>
                </a:lnTo>
                <a:lnTo>
                  <a:pt x="4185" y="7397"/>
                </a:lnTo>
                <a:lnTo>
                  <a:pt x="4161" y="7373"/>
                </a:lnTo>
                <a:lnTo>
                  <a:pt x="4137" y="7397"/>
                </a:lnTo>
                <a:lnTo>
                  <a:pt x="3966" y="7494"/>
                </a:lnTo>
                <a:lnTo>
                  <a:pt x="3820" y="7640"/>
                </a:lnTo>
                <a:lnTo>
                  <a:pt x="3674" y="7786"/>
                </a:lnTo>
                <a:lnTo>
                  <a:pt x="3528" y="7957"/>
                </a:lnTo>
                <a:lnTo>
                  <a:pt x="3285" y="8346"/>
                </a:lnTo>
                <a:lnTo>
                  <a:pt x="3066" y="8687"/>
                </a:lnTo>
                <a:lnTo>
                  <a:pt x="2798" y="9198"/>
                </a:lnTo>
                <a:lnTo>
                  <a:pt x="2555" y="9709"/>
                </a:lnTo>
                <a:lnTo>
                  <a:pt x="2458" y="9928"/>
                </a:lnTo>
                <a:lnTo>
                  <a:pt x="2360" y="10171"/>
                </a:lnTo>
                <a:lnTo>
                  <a:pt x="2239" y="9757"/>
                </a:lnTo>
                <a:lnTo>
                  <a:pt x="2166" y="9368"/>
                </a:lnTo>
                <a:lnTo>
                  <a:pt x="2239" y="9173"/>
                </a:lnTo>
                <a:lnTo>
                  <a:pt x="2385" y="8833"/>
                </a:lnTo>
                <a:lnTo>
                  <a:pt x="2555" y="8492"/>
                </a:lnTo>
                <a:lnTo>
                  <a:pt x="2725" y="8176"/>
                </a:lnTo>
                <a:lnTo>
                  <a:pt x="2920" y="7859"/>
                </a:lnTo>
                <a:lnTo>
                  <a:pt x="3309" y="7300"/>
                </a:lnTo>
                <a:lnTo>
                  <a:pt x="3528" y="7056"/>
                </a:lnTo>
                <a:lnTo>
                  <a:pt x="3747" y="6789"/>
                </a:lnTo>
                <a:lnTo>
                  <a:pt x="3893" y="6667"/>
                </a:lnTo>
                <a:lnTo>
                  <a:pt x="4088" y="6545"/>
                </a:lnTo>
                <a:lnTo>
                  <a:pt x="4234" y="6399"/>
                </a:lnTo>
                <a:lnTo>
                  <a:pt x="4380" y="6253"/>
                </a:lnTo>
                <a:lnTo>
                  <a:pt x="4356" y="6229"/>
                </a:lnTo>
                <a:lnTo>
                  <a:pt x="4283" y="6205"/>
                </a:lnTo>
                <a:lnTo>
                  <a:pt x="4185" y="6180"/>
                </a:lnTo>
                <a:lnTo>
                  <a:pt x="4064" y="6229"/>
                </a:lnTo>
                <a:lnTo>
                  <a:pt x="3942" y="6278"/>
                </a:lnTo>
                <a:lnTo>
                  <a:pt x="3820" y="6375"/>
                </a:lnTo>
                <a:lnTo>
                  <a:pt x="3699" y="6472"/>
                </a:lnTo>
                <a:lnTo>
                  <a:pt x="3455" y="6716"/>
                </a:lnTo>
                <a:lnTo>
                  <a:pt x="3236" y="6983"/>
                </a:lnTo>
                <a:lnTo>
                  <a:pt x="3017" y="7251"/>
                </a:lnTo>
                <a:lnTo>
                  <a:pt x="2750" y="7640"/>
                </a:lnTo>
                <a:lnTo>
                  <a:pt x="2579" y="7908"/>
                </a:lnTo>
                <a:lnTo>
                  <a:pt x="2409" y="8176"/>
                </a:lnTo>
                <a:lnTo>
                  <a:pt x="2239" y="8468"/>
                </a:lnTo>
                <a:lnTo>
                  <a:pt x="2093" y="8784"/>
                </a:lnTo>
                <a:lnTo>
                  <a:pt x="2093" y="8565"/>
                </a:lnTo>
                <a:lnTo>
                  <a:pt x="2093" y="8224"/>
                </a:lnTo>
                <a:lnTo>
                  <a:pt x="2239" y="7835"/>
                </a:lnTo>
                <a:lnTo>
                  <a:pt x="2385" y="7567"/>
                </a:lnTo>
                <a:lnTo>
                  <a:pt x="2506" y="7324"/>
                </a:lnTo>
                <a:lnTo>
                  <a:pt x="2823" y="6837"/>
                </a:lnTo>
                <a:lnTo>
                  <a:pt x="3139" y="6375"/>
                </a:lnTo>
                <a:lnTo>
                  <a:pt x="3309" y="6156"/>
                </a:lnTo>
                <a:lnTo>
                  <a:pt x="3504" y="5961"/>
                </a:lnTo>
                <a:lnTo>
                  <a:pt x="3723" y="5742"/>
                </a:lnTo>
                <a:lnTo>
                  <a:pt x="3942" y="5572"/>
                </a:lnTo>
                <a:lnTo>
                  <a:pt x="4161" y="5402"/>
                </a:lnTo>
                <a:lnTo>
                  <a:pt x="4404" y="5256"/>
                </a:lnTo>
                <a:lnTo>
                  <a:pt x="4429" y="5207"/>
                </a:lnTo>
                <a:lnTo>
                  <a:pt x="4429" y="5158"/>
                </a:lnTo>
                <a:lnTo>
                  <a:pt x="4380" y="5110"/>
                </a:lnTo>
                <a:lnTo>
                  <a:pt x="4331" y="5110"/>
                </a:lnTo>
                <a:lnTo>
                  <a:pt x="4088" y="5207"/>
                </a:lnTo>
                <a:lnTo>
                  <a:pt x="3845" y="5353"/>
                </a:lnTo>
                <a:lnTo>
                  <a:pt x="3626" y="5499"/>
                </a:lnTo>
                <a:lnTo>
                  <a:pt x="3431" y="5645"/>
                </a:lnTo>
                <a:lnTo>
                  <a:pt x="3236" y="5840"/>
                </a:lnTo>
                <a:lnTo>
                  <a:pt x="3042" y="6034"/>
                </a:lnTo>
                <a:lnTo>
                  <a:pt x="2701" y="6424"/>
                </a:lnTo>
                <a:lnTo>
                  <a:pt x="2409" y="6837"/>
                </a:lnTo>
                <a:lnTo>
                  <a:pt x="2166" y="7251"/>
                </a:lnTo>
                <a:lnTo>
                  <a:pt x="2239" y="6910"/>
                </a:lnTo>
                <a:lnTo>
                  <a:pt x="2312" y="6570"/>
                </a:lnTo>
                <a:lnTo>
                  <a:pt x="2409" y="6229"/>
                </a:lnTo>
                <a:lnTo>
                  <a:pt x="2531" y="5888"/>
                </a:lnTo>
                <a:lnTo>
                  <a:pt x="2774" y="5621"/>
                </a:lnTo>
                <a:lnTo>
                  <a:pt x="3042" y="5402"/>
                </a:lnTo>
                <a:lnTo>
                  <a:pt x="3626" y="4964"/>
                </a:lnTo>
                <a:lnTo>
                  <a:pt x="3650" y="4915"/>
                </a:lnTo>
                <a:lnTo>
                  <a:pt x="3650" y="4866"/>
                </a:lnTo>
                <a:lnTo>
                  <a:pt x="3626" y="4818"/>
                </a:lnTo>
                <a:lnTo>
                  <a:pt x="3407" y="4818"/>
                </a:lnTo>
                <a:lnTo>
                  <a:pt x="3261" y="4866"/>
                </a:lnTo>
                <a:lnTo>
                  <a:pt x="3090" y="4939"/>
                </a:lnTo>
                <a:lnTo>
                  <a:pt x="2944" y="5012"/>
                </a:lnTo>
                <a:lnTo>
                  <a:pt x="3236" y="4574"/>
                </a:lnTo>
                <a:lnTo>
                  <a:pt x="3577" y="4161"/>
                </a:lnTo>
                <a:lnTo>
                  <a:pt x="3747" y="3966"/>
                </a:lnTo>
                <a:lnTo>
                  <a:pt x="3942" y="3796"/>
                </a:lnTo>
                <a:lnTo>
                  <a:pt x="4137" y="3626"/>
                </a:lnTo>
                <a:lnTo>
                  <a:pt x="4356" y="3480"/>
                </a:lnTo>
                <a:lnTo>
                  <a:pt x="4623" y="3309"/>
                </a:lnTo>
                <a:lnTo>
                  <a:pt x="4867" y="3163"/>
                </a:lnTo>
                <a:lnTo>
                  <a:pt x="5426" y="2896"/>
                </a:lnTo>
                <a:lnTo>
                  <a:pt x="5986" y="2677"/>
                </a:lnTo>
                <a:lnTo>
                  <a:pt x="6594" y="2506"/>
                </a:lnTo>
                <a:lnTo>
                  <a:pt x="7178" y="2385"/>
                </a:lnTo>
                <a:lnTo>
                  <a:pt x="7786" y="2312"/>
                </a:lnTo>
                <a:lnTo>
                  <a:pt x="8419" y="2287"/>
                </a:lnTo>
                <a:close/>
                <a:moveTo>
                  <a:pt x="2506" y="11947"/>
                </a:moveTo>
                <a:lnTo>
                  <a:pt x="2798" y="12410"/>
                </a:lnTo>
                <a:lnTo>
                  <a:pt x="2969" y="12628"/>
                </a:lnTo>
                <a:lnTo>
                  <a:pt x="3139" y="12823"/>
                </a:lnTo>
                <a:lnTo>
                  <a:pt x="3334" y="12993"/>
                </a:lnTo>
                <a:lnTo>
                  <a:pt x="3528" y="13188"/>
                </a:lnTo>
                <a:lnTo>
                  <a:pt x="3723" y="13334"/>
                </a:lnTo>
                <a:lnTo>
                  <a:pt x="3918" y="13480"/>
                </a:lnTo>
                <a:lnTo>
                  <a:pt x="3528" y="13675"/>
                </a:lnTo>
                <a:lnTo>
                  <a:pt x="3309" y="13748"/>
                </a:lnTo>
                <a:lnTo>
                  <a:pt x="3090" y="13821"/>
                </a:lnTo>
                <a:lnTo>
                  <a:pt x="2871" y="13845"/>
                </a:lnTo>
                <a:lnTo>
                  <a:pt x="2677" y="13845"/>
                </a:lnTo>
                <a:lnTo>
                  <a:pt x="2506" y="13796"/>
                </a:lnTo>
                <a:lnTo>
                  <a:pt x="2409" y="13772"/>
                </a:lnTo>
                <a:lnTo>
                  <a:pt x="2336" y="13723"/>
                </a:lnTo>
                <a:lnTo>
                  <a:pt x="2239" y="13626"/>
                </a:lnTo>
                <a:lnTo>
                  <a:pt x="2190" y="13553"/>
                </a:lnTo>
                <a:lnTo>
                  <a:pt x="2141" y="13456"/>
                </a:lnTo>
                <a:lnTo>
                  <a:pt x="2117" y="13358"/>
                </a:lnTo>
                <a:lnTo>
                  <a:pt x="2117" y="13139"/>
                </a:lnTo>
                <a:lnTo>
                  <a:pt x="2166" y="12896"/>
                </a:lnTo>
                <a:lnTo>
                  <a:pt x="2239" y="12653"/>
                </a:lnTo>
                <a:lnTo>
                  <a:pt x="2336" y="12410"/>
                </a:lnTo>
                <a:lnTo>
                  <a:pt x="2506" y="11947"/>
                </a:lnTo>
                <a:close/>
                <a:moveTo>
                  <a:pt x="14064" y="6570"/>
                </a:moveTo>
                <a:lnTo>
                  <a:pt x="14113" y="6740"/>
                </a:lnTo>
                <a:lnTo>
                  <a:pt x="14162" y="6910"/>
                </a:lnTo>
                <a:lnTo>
                  <a:pt x="14210" y="7105"/>
                </a:lnTo>
                <a:lnTo>
                  <a:pt x="14235" y="7324"/>
                </a:lnTo>
                <a:lnTo>
                  <a:pt x="14235" y="7713"/>
                </a:lnTo>
                <a:lnTo>
                  <a:pt x="14235" y="8078"/>
                </a:lnTo>
                <a:lnTo>
                  <a:pt x="14235" y="8541"/>
                </a:lnTo>
                <a:lnTo>
                  <a:pt x="14210" y="9003"/>
                </a:lnTo>
                <a:lnTo>
                  <a:pt x="14162" y="9465"/>
                </a:lnTo>
                <a:lnTo>
                  <a:pt x="14064" y="9928"/>
                </a:lnTo>
                <a:lnTo>
                  <a:pt x="13943" y="10341"/>
                </a:lnTo>
                <a:lnTo>
                  <a:pt x="13797" y="10731"/>
                </a:lnTo>
                <a:lnTo>
                  <a:pt x="13602" y="11120"/>
                </a:lnTo>
                <a:lnTo>
                  <a:pt x="13383" y="11485"/>
                </a:lnTo>
                <a:lnTo>
                  <a:pt x="13140" y="11850"/>
                </a:lnTo>
                <a:lnTo>
                  <a:pt x="12848" y="12166"/>
                </a:lnTo>
                <a:lnTo>
                  <a:pt x="12556" y="12483"/>
                </a:lnTo>
                <a:lnTo>
                  <a:pt x="12239" y="12799"/>
                </a:lnTo>
                <a:lnTo>
                  <a:pt x="12191" y="12726"/>
                </a:lnTo>
                <a:lnTo>
                  <a:pt x="12142" y="12701"/>
                </a:lnTo>
                <a:lnTo>
                  <a:pt x="12020" y="12628"/>
                </a:lnTo>
                <a:lnTo>
                  <a:pt x="11972" y="12628"/>
                </a:lnTo>
                <a:lnTo>
                  <a:pt x="11947" y="12653"/>
                </a:lnTo>
                <a:lnTo>
                  <a:pt x="11947" y="12677"/>
                </a:lnTo>
                <a:lnTo>
                  <a:pt x="11947" y="12726"/>
                </a:lnTo>
                <a:lnTo>
                  <a:pt x="11996" y="12774"/>
                </a:lnTo>
                <a:lnTo>
                  <a:pt x="12020" y="12823"/>
                </a:lnTo>
                <a:lnTo>
                  <a:pt x="12045" y="12969"/>
                </a:lnTo>
                <a:lnTo>
                  <a:pt x="11680" y="13237"/>
                </a:lnTo>
                <a:lnTo>
                  <a:pt x="11582" y="13018"/>
                </a:lnTo>
                <a:lnTo>
                  <a:pt x="11558" y="12896"/>
                </a:lnTo>
                <a:lnTo>
                  <a:pt x="11534" y="12774"/>
                </a:lnTo>
                <a:lnTo>
                  <a:pt x="11509" y="12726"/>
                </a:lnTo>
                <a:lnTo>
                  <a:pt x="11461" y="12701"/>
                </a:lnTo>
                <a:lnTo>
                  <a:pt x="11412" y="12726"/>
                </a:lnTo>
                <a:lnTo>
                  <a:pt x="11388" y="12774"/>
                </a:lnTo>
                <a:lnTo>
                  <a:pt x="11363" y="13115"/>
                </a:lnTo>
                <a:lnTo>
                  <a:pt x="11363" y="13285"/>
                </a:lnTo>
                <a:lnTo>
                  <a:pt x="11388" y="13431"/>
                </a:lnTo>
                <a:lnTo>
                  <a:pt x="11266" y="13529"/>
                </a:lnTo>
                <a:lnTo>
                  <a:pt x="11096" y="13626"/>
                </a:lnTo>
                <a:lnTo>
                  <a:pt x="11023" y="13310"/>
                </a:lnTo>
                <a:lnTo>
                  <a:pt x="10925" y="12993"/>
                </a:lnTo>
                <a:lnTo>
                  <a:pt x="10877" y="12969"/>
                </a:lnTo>
                <a:lnTo>
                  <a:pt x="10828" y="12993"/>
                </a:lnTo>
                <a:lnTo>
                  <a:pt x="10779" y="13188"/>
                </a:lnTo>
                <a:lnTo>
                  <a:pt x="10779" y="13383"/>
                </a:lnTo>
                <a:lnTo>
                  <a:pt x="10804" y="13577"/>
                </a:lnTo>
                <a:lnTo>
                  <a:pt x="10852" y="13772"/>
                </a:lnTo>
                <a:lnTo>
                  <a:pt x="10487" y="13918"/>
                </a:lnTo>
                <a:lnTo>
                  <a:pt x="10487" y="13821"/>
                </a:lnTo>
                <a:lnTo>
                  <a:pt x="10463" y="13480"/>
                </a:lnTo>
                <a:lnTo>
                  <a:pt x="10439" y="13310"/>
                </a:lnTo>
                <a:lnTo>
                  <a:pt x="10414" y="13139"/>
                </a:lnTo>
                <a:lnTo>
                  <a:pt x="10390" y="13091"/>
                </a:lnTo>
                <a:lnTo>
                  <a:pt x="10293" y="13091"/>
                </a:lnTo>
                <a:lnTo>
                  <a:pt x="10268" y="13139"/>
                </a:lnTo>
                <a:lnTo>
                  <a:pt x="10195" y="13480"/>
                </a:lnTo>
                <a:lnTo>
                  <a:pt x="10195" y="13821"/>
                </a:lnTo>
                <a:lnTo>
                  <a:pt x="10171" y="14040"/>
                </a:lnTo>
                <a:lnTo>
                  <a:pt x="9782" y="14186"/>
                </a:lnTo>
                <a:lnTo>
                  <a:pt x="9806" y="13845"/>
                </a:lnTo>
                <a:lnTo>
                  <a:pt x="9879" y="13504"/>
                </a:lnTo>
                <a:lnTo>
                  <a:pt x="9928" y="13164"/>
                </a:lnTo>
                <a:lnTo>
                  <a:pt x="9952" y="12823"/>
                </a:lnTo>
                <a:lnTo>
                  <a:pt x="9952" y="12774"/>
                </a:lnTo>
                <a:lnTo>
                  <a:pt x="9928" y="12750"/>
                </a:lnTo>
                <a:lnTo>
                  <a:pt x="9879" y="12726"/>
                </a:lnTo>
                <a:lnTo>
                  <a:pt x="9806" y="12750"/>
                </a:lnTo>
                <a:lnTo>
                  <a:pt x="9757" y="12799"/>
                </a:lnTo>
                <a:lnTo>
                  <a:pt x="9636" y="13139"/>
                </a:lnTo>
                <a:lnTo>
                  <a:pt x="9490" y="13504"/>
                </a:lnTo>
                <a:lnTo>
                  <a:pt x="9417" y="13894"/>
                </a:lnTo>
                <a:lnTo>
                  <a:pt x="9392" y="14088"/>
                </a:lnTo>
                <a:lnTo>
                  <a:pt x="9368" y="14283"/>
                </a:lnTo>
                <a:lnTo>
                  <a:pt x="9125" y="14332"/>
                </a:lnTo>
                <a:lnTo>
                  <a:pt x="9125" y="14064"/>
                </a:lnTo>
                <a:lnTo>
                  <a:pt x="9149" y="13821"/>
                </a:lnTo>
                <a:lnTo>
                  <a:pt x="9173" y="13431"/>
                </a:lnTo>
                <a:lnTo>
                  <a:pt x="9222" y="13237"/>
                </a:lnTo>
                <a:lnTo>
                  <a:pt x="9246" y="13139"/>
                </a:lnTo>
                <a:lnTo>
                  <a:pt x="9295" y="13091"/>
                </a:lnTo>
                <a:lnTo>
                  <a:pt x="9295" y="13066"/>
                </a:lnTo>
                <a:lnTo>
                  <a:pt x="9295" y="13042"/>
                </a:lnTo>
                <a:lnTo>
                  <a:pt x="9246" y="13042"/>
                </a:lnTo>
                <a:lnTo>
                  <a:pt x="9173" y="13091"/>
                </a:lnTo>
                <a:lnTo>
                  <a:pt x="9125" y="13139"/>
                </a:lnTo>
                <a:lnTo>
                  <a:pt x="9027" y="13310"/>
                </a:lnTo>
                <a:lnTo>
                  <a:pt x="8954" y="13480"/>
                </a:lnTo>
                <a:lnTo>
                  <a:pt x="8906" y="13650"/>
                </a:lnTo>
                <a:lnTo>
                  <a:pt x="8808" y="13991"/>
                </a:lnTo>
                <a:lnTo>
                  <a:pt x="8784" y="14210"/>
                </a:lnTo>
                <a:lnTo>
                  <a:pt x="8784" y="14405"/>
                </a:lnTo>
                <a:lnTo>
                  <a:pt x="8443" y="14453"/>
                </a:lnTo>
                <a:lnTo>
                  <a:pt x="8443" y="14332"/>
                </a:lnTo>
                <a:lnTo>
                  <a:pt x="8492" y="13894"/>
                </a:lnTo>
                <a:lnTo>
                  <a:pt x="8589" y="13456"/>
                </a:lnTo>
                <a:lnTo>
                  <a:pt x="8735" y="13042"/>
                </a:lnTo>
                <a:lnTo>
                  <a:pt x="8833" y="12847"/>
                </a:lnTo>
                <a:lnTo>
                  <a:pt x="8930" y="12653"/>
                </a:lnTo>
                <a:lnTo>
                  <a:pt x="8930" y="12628"/>
                </a:lnTo>
                <a:lnTo>
                  <a:pt x="8906" y="12580"/>
                </a:lnTo>
                <a:lnTo>
                  <a:pt x="8881" y="12580"/>
                </a:lnTo>
                <a:lnTo>
                  <a:pt x="8857" y="12604"/>
                </a:lnTo>
                <a:lnTo>
                  <a:pt x="8687" y="12799"/>
                </a:lnTo>
                <a:lnTo>
                  <a:pt x="8516" y="12993"/>
                </a:lnTo>
                <a:lnTo>
                  <a:pt x="8395" y="13237"/>
                </a:lnTo>
                <a:lnTo>
                  <a:pt x="8297" y="13456"/>
                </a:lnTo>
                <a:lnTo>
                  <a:pt x="8200" y="13723"/>
                </a:lnTo>
                <a:lnTo>
                  <a:pt x="8127" y="13967"/>
                </a:lnTo>
                <a:lnTo>
                  <a:pt x="8103" y="14234"/>
                </a:lnTo>
                <a:lnTo>
                  <a:pt x="8078" y="14478"/>
                </a:lnTo>
                <a:lnTo>
                  <a:pt x="7762" y="14502"/>
                </a:lnTo>
                <a:lnTo>
                  <a:pt x="7811" y="14259"/>
                </a:lnTo>
                <a:lnTo>
                  <a:pt x="7859" y="14113"/>
                </a:lnTo>
                <a:lnTo>
                  <a:pt x="7908" y="13967"/>
                </a:lnTo>
                <a:lnTo>
                  <a:pt x="7957" y="13796"/>
                </a:lnTo>
                <a:lnTo>
                  <a:pt x="7981" y="13650"/>
                </a:lnTo>
                <a:lnTo>
                  <a:pt x="7957" y="13602"/>
                </a:lnTo>
                <a:lnTo>
                  <a:pt x="7932" y="13577"/>
                </a:lnTo>
                <a:lnTo>
                  <a:pt x="7884" y="13577"/>
                </a:lnTo>
                <a:lnTo>
                  <a:pt x="7811" y="13626"/>
                </a:lnTo>
                <a:lnTo>
                  <a:pt x="7738" y="13699"/>
                </a:lnTo>
                <a:lnTo>
                  <a:pt x="7689" y="13772"/>
                </a:lnTo>
                <a:lnTo>
                  <a:pt x="7640" y="13869"/>
                </a:lnTo>
                <a:lnTo>
                  <a:pt x="7567" y="14064"/>
                </a:lnTo>
                <a:lnTo>
                  <a:pt x="7519" y="14259"/>
                </a:lnTo>
                <a:lnTo>
                  <a:pt x="7446" y="14526"/>
                </a:lnTo>
                <a:lnTo>
                  <a:pt x="7105" y="14526"/>
                </a:lnTo>
                <a:lnTo>
                  <a:pt x="7129" y="14380"/>
                </a:lnTo>
                <a:lnTo>
                  <a:pt x="7178" y="14210"/>
                </a:lnTo>
                <a:lnTo>
                  <a:pt x="7300" y="13894"/>
                </a:lnTo>
                <a:lnTo>
                  <a:pt x="7421" y="13577"/>
                </a:lnTo>
                <a:lnTo>
                  <a:pt x="7421" y="13529"/>
                </a:lnTo>
                <a:lnTo>
                  <a:pt x="7397" y="13504"/>
                </a:lnTo>
                <a:lnTo>
                  <a:pt x="7324" y="13504"/>
                </a:lnTo>
                <a:lnTo>
                  <a:pt x="7154" y="13650"/>
                </a:lnTo>
                <a:lnTo>
                  <a:pt x="7008" y="13821"/>
                </a:lnTo>
                <a:lnTo>
                  <a:pt x="6886" y="13991"/>
                </a:lnTo>
                <a:lnTo>
                  <a:pt x="6789" y="14210"/>
                </a:lnTo>
                <a:lnTo>
                  <a:pt x="6740" y="14332"/>
                </a:lnTo>
                <a:lnTo>
                  <a:pt x="6716" y="14502"/>
                </a:lnTo>
                <a:lnTo>
                  <a:pt x="6497" y="14453"/>
                </a:lnTo>
                <a:lnTo>
                  <a:pt x="6302" y="14380"/>
                </a:lnTo>
                <a:lnTo>
                  <a:pt x="5889" y="14210"/>
                </a:lnTo>
                <a:lnTo>
                  <a:pt x="7008" y="13358"/>
                </a:lnTo>
                <a:lnTo>
                  <a:pt x="8078" y="12458"/>
                </a:lnTo>
                <a:lnTo>
                  <a:pt x="8881" y="11777"/>
                </a:lnTo>
                <a:lnTo>
                  <a:pt x="9271" y="11436"/>
                </a:lnTo>
                <a:lnTo>
                  <a:pt x="9684" y="11120"/>
                </a:lnTo>
                <a:lnTo>
                  <a:pt x="10463" y="10512"/>
                </a:lnTo>
                <a:lnTo>
                  <a:pt x="10828" y="10195"/>
                </a:lnTo>
                <a:lnTo>
                  <a:pt x="11193" y="9855"/>
                </a:lnTo>
                <a:lnTo>
                  <a:pt x="11388" y="9636"/>
                </a:lnTo>
                <a:lnTo>
                  <a:pt x="11582" y="9417"/>
                </a:lnTo>
                <a:lnTo>
                  <a:pt x="11923" y="8930"/>
                </a:lnTo>
                <a:lnTo>
                  <a:pt x="12264" y="8443"/>
                </a:lnTo>
                <a:lnTo>
                  <a:pt x="12434" y="8200"/>
                </a:lnTo>
                <a:lnTo>
                  <a:pt x="12629" y="7981"/>
                </a:lnTo>
                <a:lnTo>
                  <a:pt x="12969" y="7616"/>
                </a:lnTo>
                <a:lnTo>
                  <a:pt x="13334" y="7251"/>
                </a:lnTo>
                <a:lnTo>
                  <a:pt x="13699" y="6910"/>
                </a:lnTo>
                <a:lnTo>
                  <a:pt x="14064" y="6570"/>
                </a:lnTo>
                <a:close/>
                <a:moveTo>
                  <a:pt x="14356" y="1460"/>
                </a:moveTo>
                <a:lnTo>
                  <a:pt x="14575" y="1509"/>
                </a:lnTo>
                <a:lnTo>
                  <a:pt x="14721" y="1582"/>
                </a:lnTo>
                <a:lnTo>
                  <a:pt x="14843" y="1679"/>
                </a:lnTo>
                <a:lnTo>
                  <a:pt x="14916" y="1825"/>
                </a:lnTo>
                <a:lnTo>
                  <a:pt x="14964" y="1971"/>
                </a:lnTo>
                <a:lnTo>
                  <a:pt x="14989" y="2141"/>
                </a:lnTo>
                <a:lnTo>
                  <a:pt x="14964" y="2312"/>
                </a:lnTo>
                <a:lnTo>
                  <a:pt x="14940" y="2506"/>
                </a:lnTo>
                <a:lnTo>
                  <a:pt x="14867" y="2701"/>
                </a:lnTo>
                <a:lnTo>
                  <a:pt x="14721" y="3090"/>
                </a:lnTo>
                <a:lnTo>
                  <a:pt x="14551" y="3455"/>
                </a:lnTo>
                <a:lnTo>
                  <a:pt x="14381" y="3747"/>
                </a:lnTo>
                <a:lnTo>
                  <a:pt x="14162" y="4112"/>
                </a:lnTo>
                <a:lnTo>
                  <a:pt x="13918" y="4477"/>
                </a:lnTo>
                <a:lnTo>
                  <a:pt x="13432" y="5183"/>
                </a:lnTo>
                <a:lnTo>
                  <a:pt x="12385" y="6545"/>
                </a:lnTo>
                <a:lnTo>
                  <a:pt x="12045" y="7008"/>
                </a:lnTo>
                <a:lnTo>
                  <a:pt x="11704" y="7421"/>
                </a:lnTo>
                <a:lnTo>
                  <a:pt x="11339" y="7835"/>
                </a:lnTo>
                <a:lnTo>
                  <a:pt x="10950" y="8224"/>
                </a:lnTo>
                <a:lnTo>
                  <a:pt x="10560" y="8614"/>
                </a:lnTo>
                <a:lnTo>
                  <a:pt x="10171" y="9003"/>
                </a:lnTo>
                <a:lnTo>
                  <a:pt x="9319" y="9733"/>
                </a:lnTo>
                <a:lnTo>
                  <a:pt x="8565" y="10341"/>
                </a:lnTo>
                <a:lnTo>
                  <a:pt x="7835" y="10974"/>
                </a:lnTo>
                <a:lnTo>
                  <a:pt x="7129" y="11607"/>
                </a:lnTo>
                <a:lnTo>
                  <a:pt x="6789" y="11947"/>
                </a:lnTo>
                <a:lnTo>
                  <a:pt x="6448" y="12288"/>
                </a:lnTo>
                <a:lnTo>
                  <a:pt x="5791" y="12945"/>
                </a:lnTo>
                <a:lnTo>
                  <a:pt x="5134" y="13602"/>
                </a:lnTo>
                <a:lnTo>
                  <a:pt x="4794" y="13918"/>
                </a:lnTo>
                <a:lnTo>
                  <a:pt x="4429" y="14210"/>
                </a:lnTo>
                <a:lnTo>
                  <a:pt x="4064" y="14478"/>
                </a:lnTo>
                <a:lnTo>
                  <a:pt x="3674" y="14745"/>
                </a:lnTo>
                <a:lnTo>
                  <a:pt x="3431" y="14891"/>
                </a:lnTo>
                <a:lnTo>
                  <a:pt x="3115" y="15037"/>
                </a:lnTo>
                <a:lnTo>
                  <a:pt x="2750" y="15208"/>
                </a:lnTo>
                <a:lnTo>
                  <a:pt x="2360" y="15305"/>
                </a:lnTo>
                <a:lnTo>
                  <a:pt x="2166" y="15354"/>
                </a:lnTo>
                <a:lnTo>
                  <a:pt x="1971" y="15378"/>
                </a:lnTo>
                <a:lnTo>
                  <a:pt x="1776" y="15402"/>
                </a:lnTo>
                <a:lnTo>
                  <a:pt x="1606" y="15378"/>
                </a:lnTo>
                <a:lnTo>
                  <a:pt x="1460" y="15329"/>
                </a:lnTo>
                <a:lnTo>
                  <a:pt x="1314" y="15256"/>
                </a:lnTo>
                <a:lnTo>
                  <a:pt x="1192" y="15159"/>
                </a:lnTo>
                <a:lnTo>
                  <a:pt x="1095" y="15037"/>
                </a:lnTo>
                <a:lnTo>
                  <a:pt x="1022" y="14867"/>
                </a:lnTo>
                <a:lnTo>
                  <a:pt x="973" y="14672"/>
                </a:lnTo>
                <a:lnTo>
                  <a:pt x="973" y="14478"/>
                </a:lnTo>
                <a:lnTo>
                  <a:pt x="973" y="14283"/>
                </a:lnTo>
                <a:lnTo>
                  <a:pt x="998" y="14064"/>
                </a:lnTo>
                <a:lnTo>
                  <a:pt x="1046" y="13869"/>
                </a:lnTo>
                <a:lnTo>
                  <a:pt x="1168" y="13456"/>
                </a:lnTo>
                <a:lnTo>
                  <a:pt x="1752" y="12288"/>
                </a:lnTo>
                <a:lnTo>
                  <a:pt x="2020" y="11753"/>
                </a:lnTo>
                <a:lnTo>
                  <a:pt x="2141" y="11558"/>
                </a:lnTo>
                <a:lnTo>
                  <a:pt x="2190" y="11485"/>
                </a:lnTo>
                <a:lnTo>
                  <a:pt x="2239" y="11436"/>
                </a:lnTo>
                <a:lnTo>
                  <a:pt x="2287" y="11534"/>
                </a:lnTo>
                <a:lnTo>
                  <a:pt x="2263" y="11558"/>
                </a:lnTo>
                <a:lnTo>
                  <a:pt x="1995" y="12118"/>
                </a:lnTo>
                <a:lnTo>
                  <a:pt x="1874" y="12410"/>
                </a:lnTo>
                <a:lnTo>
                  <a:pt x="1776" y="12701"/>
                </a:lnTo>
                <a:lnTo>
                  <a:pt x="1703" y="12993"/>
                </a:lnTo>
                <a:lnTo>
                  <a:pt x="1703" y="13139"/>
                </a:lnTo>
                <a:lnTo>
                  <a:pt x="1703" y="13285"/>
                </a:lnTo>
                <a:lnTo>
                  <a:pt x="1703" y="13431"/>
                </a:lnTo>
                <a:lnTo>
                  <a:pt x="1728" y="13577"/>
                </a:lnTo>
                <a:lnTo>
                  <a:pt x="1776" y="13723"/>
                </a:lnTo>
                <a:lnTo>
                  <a:pt x="1849" y="13869"/>
                </a:lnTo>
                <a:lnTo>
                  <a:pt x="1922" y="13967"/>
                </a:lnTo>
                <a:lnTo>
                  <a:pt x="2020" y="14064"/>
                </a:lnTo>
                <a:lnTo>
                  <a:pt x="2117" y="14137"/>
                </a:lnTo>
                <a:lnTo>
                  <a:pt x="2214" y="14210"/>
                </a:lnTo>
                <a:lnTo>
                  <a:pt x="2336" y="14234"/>
                </a:lnTo>
                <a:lnTo>
                  <a:pt x="2458" y="14283"/>
                </a:lnTo>
                <a:lnTo>
                  <a:pt x="2701" y="14283"/>
                </a:lnTo>
                <a:lnTo>
                  <a:pt x="2969" y="14259"/>
                </a:lnTo>
                <a:lnTo>
                  <a:pt x="3236" y="14210"/>
                </a:lnTo>
                <a:lnTo>
                  <a:pt x="3480" y="14137"/>
                </a:lnTo>
                <a:lnTo>
                  <a:pt x="3674" y="14040"/>
                </a:lnTo>
                <a:lnTo>
                  <a:pt x="4064" y="13869"/>
                </a:lnTo>
                <a:lnTo>
                  <a:pt x="4404" y="13650"/>
                </a:lnTo>
                <a:lnTo>
                  <a:pt x="4745" y="13407"/>
                </a:lnTo>
                <a:lnTo>
                  <a:pt x="5086" y="13139"/>
                </a:lnTo>
                <a:lnTo>
                  <a:pt x="5718" y="12580"/>
                </a:lnTo>
                <a:lnTo>
                  <a:pt x="6351" y="12020"/>
                </a:lnTo>
                <a:lnTo>
                  <a:pt x="7056" y="11315"/>
                </a:lnTo>
                <a:lnTo>
                  <a:pt x="7762" y="10585"/>
                </a:lnTo>
                <a:lnTo>
                  <a:pt x="8443" y="9855"/>
                </a:lnTo>
                <a:lnTo>
                  <a:pt x="9149" y="9125"/>
                </a:lnTo>
                <a:lnTo>
                  <a:pt x="10585" y="7665"/>
                </a:lnTo>
                <a:lnTo>
                  <a:pt x="11315" y="6910"/>
                </a:lnTo>
                <a:lnTo>
                  <a:pt x="12045" y="6180"/>
                </a:lnTo>
                <a:lnTo>
                  <a:pt x="12580" y="5596"/>
                </a:lnTo>
                <a:lnTo>
                  <a:pt x="13091" y="4988"/>
                </a:lnTo>
                <a:lnTo>
                  <a:pt x="13334" y="4672"/>
                </a:lnTo>
                <a:lnTo>
                  <a:pt x="13553" y="4356"/>
                </a:lnTo>
                <a:lnTo>
                  <a:pt x="13772" y="4015"/>
                </a:lnTo>
                <a:lnTo>
                  <a:pt x="13943" y="3674"/>
                </a:lnTo>
                <a:lnTo>
                  <a:pt x="14040" y="3407"/>
                </a:lnTo>
                <a:lnTo>
                  <a:pt x="14113" y="3163"/>
                </a:lnTo>
                <a:lnTo>
                  <a:pt x="14162" y="2896"/>
                </a:lnTo>
                <a:lnTo>
                  <a:pt x="14186" y="2628"/>
                </a:lnTo>
                <a:lnTo>
                  <a:pt x="14137" y="2385"/>
                </a:lnTo>
                <a:lnTo>
                  <a:pt x="14089" y="2263"/>
                </a:lnTo>
                <a:lnTo>
                  <a:pt x="14040" y="2141"/>
                </a:lnTo>
                <a:lnTo>
                  <a:pt x="13967" y="2044"/>
                </a:lnTo>
                <a:lnTo>
                  <a:pt x="13894" y="1947"/>
                </a:lnTo>
                <a:lnTo>
                  <a:pt x="13772" y="1849"/>
                </a:lnTo>
                <a:lnTo>
                  <a:pt x="13651" y="1776"/>
                </a:lnTo>
                <a:lnTo>
                  <a:pt x="13480" y="1703"/>
                </a:lnTo>
                <a:lnTo>
                  <a:pt x="13334" y="1679"/>
                </a:lnTo>
                <a:lnTo>
                  <a:pt x="12994" y="1679"/>
                </a:lnTo>
                <a:lnTo>
                  <a:pt x="13261" y="1606"/>
                </a:lnTo>
                <a:lnTo>
                  <a:pt x="13529" y="1533"/>
                </a:lnTo>
                <a:lnTo>
                  <a:pt x="13821" y="1484"/>
                </a:lnTo>
                <a:lnTo>
                  <a:pt x="14113" y="1460"/>
                </a:lnTo>
                <a:close/>
                <a:moveTo>
                  <a:pt x="15573" y="535"/>
                </a:moveTo>
                <a:lnTo>
                  <a:pt x="15694" y="584"/>
                </a:lnTo>
                <a:lnTo>
                  <a:pt x="15767" y="633"/>
                </a:lnTo>
                <a:lnTo>
                  <a:pt x="15816" y="681"/>
                </a:lnTo>
                <a:lnTo>
                  <a:pt x="15840" y="754"/>
                </a:lnTo>
                <a:lnTo>
                  <a:pt x="15889" y="852"/>
                </a:lnTo>
                <a:lnTo>
                  <a:pt x="15938" y="1119"/>
                </a:lnTo>
                <a:lnTo>
                  <a:pt x="15938" y="1387"/>
                </a:lnTo>
                <a:lnTo>
                  <a:pt x="15913" y="1679"/>
                </a:lnTo>
                <a:lnTo>
                  <a:pt x="15865" y="1971"/>
                </a:lnTo>
                <a:lnTo>
                  <a:pt x="15719" y="2531"/>
                </a:lnTo>
                <a:lnTo>
                  <a:pt x="15548" y="3066"/>
                </a:lnTo>
                <a:lnTo>
                  <a:pt x="15378" y="3577"/>
                </a:lnTo>
                <a:lnTo>
                  <a:pt x="15159" y="4088"/>
                </a:lnTo>
                <a:lnTo>
                  <a:pt x="14916" y="4574"/>
                </a:lnTo>
                <a:lnTo>
                  <a:pt x="14624" y="5061"/>
                </a:lnTo>
                <a:lnTo>
                  <a:pt x="14332" y="5499"/>
                </a:lnTo>
                <a:lnTo>
                  <a:pt x="13991" y="5937"/>
                </a:lnTo>
                <a:lnTo>
                  <a:pt x="13626" y="6351"/>
                </a:lnTo>
                <a:lnTo>
                  <a:pt x="13261" y="6740"/>
                </a:lnTo>
                <a:lnTo>
                  <a:pt x="12604" y="7397"/>
                </a:lnTo>
                <a:lnTo>
                  <a:pt x="12288" y="7738"/>
                </a:lnTo>
                <a:lnTo>
                  <a:pt x="11996" y="8103"/>
                </a:lnTo>
                <a:lnTo>
                  <a:pt x="11363" y="8979"/>
                </a:lnTo>
                <a:lnTo>
                  <a:pt x="11047" y="9392"/>
                </a:lnTo>
                <a:lnTo>
                  <a:pt x="10877" y="9611"/>
                </a:lnTo>
                <a:lnTo>
                  <a:pt x="10682" y="9806"/>
                </a:lnTo>
                <a:lnTo>
                  <a:pt x="10293" y="10122"/>
                </a:lnTo>
                <a:lnTo>
                  <a:pt x="9903" y="10439"/>
                </a:lnTo>
                <a:lnTo>
                  <a:pt x="9100" y="11047"/>
                </a:lnTo>
                <a:lnTo>
                  <a:pt x="8687" y="11388"/>
                </a:lnTo>
                <a:lnTo>
                  <a:pt x="8297" y="11728"/>
                </a:lnTo>
                <a:lnTo>
                  <a:pt x="7519" y="12410"/>
                </a:lnTo>
                <a:lnTo>
                  <a:pt x="6837" y="12969"/>
                </a:lnTo>
                <a:lnTo>
                  <a:pt x="6156" y="13529"/>
                </a:lnTo>
                <a:lnTo>
                  <a:pt x="5475" y="14064"/>
                </a:lnTo>
                <a:lnTo>
                  <a:pt x="4769" y="14575"/>
                </a:lnTo>
                <a:lnTo>
                  <a:pt x="4283" y="14916"/>
                </a:lnTo>
                <a:lnTo>
                  <a:pt x="3796" y="15208"/>
                </a:lnTo>
                <a:lnTo>
                  <a:pt x="3285" y="15500"/>
                </a:lnTo>
                <a:lnTo>
                  <a:pt x="2750" y="15767"/>
                </a:lnTo>
                <a:lnTo>
                  <a:pt x="2287" y="15962"/>
                </a:lnTo>
                <a:lnTo>
                  <a:pt x="2020" y="16059"/>
                </a:lnTo>
                <a:lnTo>
                  <a:pt x="1752" y="16132"/>
                </a:lnTo>
                <a:lnTo>
                  <a:pt x="1484" y="16205"/>
                </a:lnTo>
                <a:lnTo>
                  <a:pt x="1217" y="16230"/>
                </a:lnTo>
                <a:lnTo>
                  <a:pt x="949" y="16205"/>
                </a:lnTo>
                <a:lnTo>
                  <a:pt x="827" y="16181"/>
                </a:lnTo>
                <a:lnTo>
                  <a:pt x="730" y="16132"/>
                </a:lnTo>
                <a:lnTo>
                  <a:pt x="633" y="16084"/>
                </a:lnTo>
                <a:lnTo>
                  <a:pt x="560" y="16011"/>
                </a:lnTo>
                <a:lnTo>
                  <a:pt x="511" y="15938"/>
                </a:lnTo>
                <a:lnTo>
                  <a:pt x="462" y="15840"/>
                </a:lnTo>
                <a:lnTo>
                  <a:pt x="438" y="15646"/>
                </a:lnTo>
                <a:lnTo>
                  <a:pt x="438" y="15402"/>
                </a:lnTo>
                <a:lnTo>
                  <a:pt x="487" y="15159"/>
                </a:lnTo>
                <a:lnTo>
                  <a:pt x="560" y="14891"/>
                </a:lnTo>
                <a:lnTo>
                  <a:pt x="754" y="14405"/>
                </a:lnTo>
                <a:lnTo>
                  <a:pt x="754" y="14599"/>
                </a:lnTo>
                <a:lnTo>
                  <a:pt x="754" y="14794"/>
                </a:lnTo>
                <a:lnTo>
                  <a:pt x="803" y="14964"/>
                </a:lnTo>
                <a:lnTo>
                  <a:pt x="827" y="15110"/>
                </a:lnTo>
                <a:lnTo>
                  <a:pt x="900" y="15232"/>
                </a:lnTo>
                <a:lnTo>
                  <a:pt x="973" y="15354"/>
                </a:lnTo>
                <a:lnTo>
                  <a:pt x="1046" y="15427"/>
                </a:lnTo>
                <a:lnTo>
                  <a:pt x="1144" y="15500"/>
                </a:lnTo>
                <a:lnTo>
                  <a:pt x="1241" y="15573"/>
                </a:lnTo>
                <a:lnTo>
                  <a:pt x="1338" y="15597"/>
                </a:lnTo>
                <a:lnTo>
                  <a:pt x="1460" y="15646"/>
                </a:lnTo>
                <a:lnTo>
                  <a:pt x="1849" y="15646"/>
                </a:lnTo>
                <a:lnTo>
                  <a:pt x="2141" y="15597"/>
                </a:lnTo>
                <a:lnTo>
                  <a:pt x="2433" y="15500"/>
                </a:lnTo>
                <a:lnTo>
                  <a:pt x="2750" y="15402"/>
                </a:lnTo>
                <a:lnTo>
                  <a:pt x="3042" y="15256"/>
                </a:lnTo>
                <a:lnTo>
                  <a:pt x="3626" y="14964"/>
                </a:lnTo>
                <a:lnTo>
                  <a:pt x="4112" y="14648"/>
                </a:lnTo>
                <a:lnTo>
                  <a:pt x="4453" y="14405"/>
                </a:lnTo>
                <a:lnTo>
                  <a:pt x="4794" y="14137"/>
                </a:lnTo>
                <a:lnTo>
                  <a:pt x="5134" y="13845"/>
                </a:lnTo>
                <a:lnTo>
                  <a:pt x="5767" y="13261"/>
                </a:lnTo>
                <a:lnTo>
                  <a:pt x="6375" y="12653"/>
                </a:lnTo>
                <a:lnTo>
                  <a:pt x="6983" y="12045"/>
                </a:lnTo>
                <a:lnTo>
                  <a:pt x="7738" y="11363"/>
                </a:lnTo>
                <a:lnTo>
                  <a:pt x="8492" y="10731"/>
                </a:lnTo>
                <a:lnTo>
                  <a:pt x="9271" y="10098"/>
                </a:lnTo>
                <a:lnTo>
                  <a:pt x="10049" y="9465"/>
                </a:lnTo>
                <a:lnTo>
                  <a:pt x="10439" y="9125"/>
                </a:lnTo>
                <a:lnTo>
                  <a:pt x="10828" y="8760"/>
                </a:lnTo>
                <a:lnTo>
                  <a:pt x="11193" y="8395"/>
                </a:lnTo>
                <a:lnTo>
                  <a:pt x="11558" y="8030"/>
                </a:lnTo>
                <a:lnTo>
                  <a:pt x="11899" y="7665"/>
                </a:lnTo>
                <a:lnTo>
                  <a:pt x="12239" y="7275"/>
                </a:lnTo>
                <a:lnTo>
                  <a:pt x="12896" y="6448"/>
                </a:lnTo>
                <a:lnTo>
                  <a:pt x="13894" y="5110"/>
                </a:lnTo>
                <a:lnTo>
                  <a:pt x="14381" y="4429"/>
                </a:lnTo>
                <a:lnTo>
                  <a:pt x="14599" y="4064"/>
                </a:lnTo>
                <a:lnTo>
                  <a:pt x="14818" y="3723"/>
                </a:lnTo>
                <a:lnTo>
                  <a:pt x="14989" y="3382"/>
                </a:lnTo>
                <a:lnTo>
                  <a:pt x="15159" y="2993"/>
                </a:lnTo>
                <a:lnTo>
                  <a:pt x="15281" y="2604"/>
                </a:lnTo>
                <a:lnTo>
                  <a:pt x="15329" y="2409"/>
                </a:lnTo>
                <a:lnTo>
                  <a:pt x="15378" y="2214"/>
                </a:lnTo>
                <a:lnTo>
                  <a:pt x="15378" y="2020"/>
                </a:lnTo>
                <a:lnTo>
                  <a:pt x="15354" y="1849"/>
                </a:lnTo>
                <a:lnTo>
                  <a:pt x="15305" y="1655"/>
                </a:lnTo>
                <a:lnTo>
                  <a:pt x="15232" y="1509"/>
                </a:lnTo>
                <a:lnTo>
                  <a:pt x="15135" y="1363"/>
                </a:lnTo>
                <a:lnTo>
                  <a:pt x="14989" y="1241"/>
                </a:lnTo>
                <a:lnTo>
                  <a:pt x="14794" y="1144"/>
                </a:lnTo>
                <a:lnTo>
                  <a:pt x="14575" y="1046"/>
                </a:lnTo>
                <a:lnTo>
                  <a:pt x="14332" y="998"/>
                </a:lnTo>
                <a:lnTo>
                  <a:pt x="14089" y="973"/>
                </a:lnTo>
                <a:lnTo>
                  <a:pt x="14818" y="730"/>
                </a:lnTo>
                <a:lnTo>
                  <a:pt x="15110" y="608"/>
                </a:lnTo>
                <a:lnTo>
                  <a:pt x="15281" y="560"/>
                </a:lnTo>
                <a:lnTo>
                  <a:pt x="15427" y="535"/>
                </a:lnTo>
                <a:close/>
                <a:moveTo>
                  <a:pt x="15451" y="0"/>
                </a:moveTo>
                <a:lnTo>
                  <a:pt x="15305" y="24"/>
                </a:lnTo>
                <a:lnTo>
                  <a:pt x="15013" y="97"/>
                </a:lnTo>
                <a:lnTo>
                  <a:pt x="13845" y="462"/>
                </a:lnTo>
                <a:lnTo>
                  <a:pt x="13261" y="657"/>
                </a:lnTo>
                <a:lnTo>
                  <a:pt x="12702" y="876"/>
                </a:lnTo>
                <a:lnTo>
                  <a:pt x="12118" y="1119"/>
                </a:lnTo>
                <a:lnTo>
                  <a:pt x="11582" y="1411"/>
                </a:lnTo>
                <a:lnTo>
                  <a:pt x="11047" y="1703"/>
                </a:lnTo>
                <a:lnTo>
                  <a:pt x="10536" y="2020"/>
                </a:lnTo>
                <a:lnTo>
                  <a:pt x="10512" y="2068"/>
                </a:lnTo>
                <a:lnTo>
                  <a:pt x="10195" y="1971"/>
                </a:lnTo>
                <a:lnTo>
                  <a:pt x="9879" y="1898"/>
                </a:lnTo>
                <a:lnTo>
                  <a:pt x="9246" y="1801"/>
                </a:lnTo>
                <a:lnTo>
                  <a:pt x="8906" y="1776"/>
                </a:lnTo>
                <a:lnTo>
                  <a:pt x="8565" y="1752"/>
                </a:lnTo>
                <a:lnTo>
                  <a:pt x="8224" y="1752"/>
                </a:lnTo>
                <a:lnTo>
                  <a:pt x="7884" y="1776"/>
                </a:lnTo>
                <a:lnTo>
                  <a:pt x="7543" y="1801"/>
                </a:lnTo>
                <a:lnTo>
                  <a:pt x="7178" y="1849"/>
                </a:lnTo>
                <a:lnTo>
                  <a:pt x="6837" y="1898"/>
                </a:lnTo>
                <a:lnTo>
                  <a:pt x="6497" y="1971"/>
                </a:lnTo>
                <a:lnTo>
                  <a:pt x="6181" y="2068"/>
                </a:lnTo>
                <a:lnTo>
                  <a:pt x="5840" y="2166"/>
                </a:lnTo>
                <a:lnTo>
                  <a:pt x="5524" y="2287"/>
                </a:lnTo>
                <a:lnTo>
                  <a:pt x="5207" y="2409"/>
                </a:lnTo>
                <a:lnTo>
                  <a:pt x="4891" y="2555"/>
                </a:lnTo>
                <a:lnTo>
                  <a:pt x="4575" y="2725"/>
                </a:lnTo>
                <a:lnTo>
                  <a:pt x="4283" y="2896"/>
                </a:lnTo>
                <a:lnTo>
                  <a:pt x="3991" y="3090"/>
                </a:lnTo>
                <a:lnTo>
                  <a:pt x="3626" y="3358"/>
                </a:lnTo>
                <a:lnTo>
                  <a:pt x="3285" y="3699"/>
                </a:lnTo>
                <a:lnTo>
                  <a:pt x="2969" y="4039"/>
                </a:lnTo>
                <a:lnTo>
                  <a:pt x="2677" y="4429"/>
                </a:lnTo>
                <a:lnTo>
                  <a:pt x="2433" y="4842"/>
                </a:lnTo>
                <a:lnTo>
                  <a:pt x="2214" y="5256"/>
                </a:lnTo>
                <a:lnTo>
                  <a:pt x="2044" y="5718"/>
                </a:lnTo>
                <a:lnTo>
                  <a:pt x="1874" y="6156"/>
                </a:lnTo>
                <a:lnTo>
                  <a:pt x="1776" y="6351"/>
                </a:lnTo>
                <a:lnTo>
                  <a:pt x="1679" y="6521"/>
                </a:lnTo>
                <a:lnTo>
                  <a:pt x="1630" y="6691"/>
                </a:lnTo>
                <a:lnTo>
                  <a:pt x="1630" y="6862"/>
                </a:lnTo>
                <a:lnTo>
                  <a:pt x="1655" y="6910"/>
                </a:lnTo>
                <a:lnTo>
                  <a:pt x="1703" y="6935"/>
                </a:lnTo>
                <a:lnTo>
                  <a:pt x="1630" y="7348"/>
                </a:lnTo>
                <a:lnTo>
                  <a:pt x="1582" y="7762"/>
                </a:lnTo>
                <a:lnTo>
                  <a:pt x="1557" y="8151"/>
                </a:lnTo>
                <a:lnTo>
                  <a:pt x="1557" y="8565"/>
                </a:lnTo>
                <a:lnTo>
                  <a:pt x="1557" y="8881"/>
                </a:lnTo>
                <a:lnTo>
                  <a:pt x="1606" y="9198"/>
                </a:lnTo>
                <a:lnTo>
                  <a:pt x="1655" y="9514"/>
                </a:lnTo>
                <a:lnTo>
                  <a:pt x="1703" y="9830"/>
                </a:lnTo>
                <a:lnTo>
                  <a:pt x="1776" y="10171"/>
                </a:lnTo>
                <a:lnTo>
                  <a:pt x="1874" y="10487"/>
                </a:lnTo>
                <a:lnTo>
                  <a:pt x="1995" y="10828"/>
                </a:lnTo>
                <a:lnTo>
                  <a:pt x="2117" y="11144"/>
                </a:lnTo>
                <a:lnTo>
                  <a:pt x="2020" y="11193"/>
                </a:lnTo>
                <a:lnTo>
                  <a:pt x="1898" y="11290"/>
                </a:lnTo>
                <a:lnTo>
                  <a:pt x="1776" y="11412"/>
                </a:lnTo>
                <a:lnTo>
                  <a:pt x="1655" y="11607"/>
                </a:lnTo>
                <a:lnTo>
                  <a:pt x="1387" y="12045"/>
                </a:lnTo>
                <a:lnTo>
                  <a:pt x="1119" y="12556"/>
                </a:lnTo>
                <a:lnTo>
                  <a:pt x="876" y="13091"/>
                </a:lnTo>
                <a:lnTo>
                  <a:pt x="657" y="13553"/>
                </a:lnTo>
                <a:lnTo>
                  <a:pt x="414" y="14113"/>
                </a:lnTo>
                <a:lnTo>
                  <a:pt x="243" y="14551"/>
                </a:lnTo>
                <a:lnTo>
                  <a:pt x="97" y="14989"/>
                </a:lnTo>
                <a:lnTo>
                  <a:pt x="49" y="15208"/>
                </a:lnTo>
                <a:lnTo>
                  <a:pt x="0" y="15427"/>
                </a:lnTo>
                <a:lnTo>
                  <a:pt x="0" y="15670"/>
                </a:lnTo>
                <a:lnTo>
                  <a:pt x="49" y="15889"/>
                </a:lnTo>
                <a:lnTo>
                  <a:pt x="97" y="16084"/>
                </a:lnTo>
                <a:lnTo>
                  <a:pt x="195" y="16254"/>
                </a:lnTo>
                <a:lnTo>
                  <a:pt x="316" y="16400"/>
                </a:lnTo>
                <a:lnTo>
                  <a:pt x="487" y="16497"/>
                </a:lnTo>
                <a:lnTo>
                  <a:pt x="657" y="16595"/>
                </a:lnTo>
                <a:lnTo>
                  <a:pt x="827" y="16643"/>
                </a:lnTo>
                <a:lnTo>
                  <a:pt x="1046" y="16668"/>
                </a:lnTo>
                <a:lnTo>
                  <a:pt x="1241" y="16668"/>
                </a:lnTo>
                <a:lnTo>
                  <a:pt x="1509" y="16643"/>
                </a:lnTo>
                <a:lnTo>
                  <a:pt x="1776" y="16570"/>
                </a:lnTo>
                <a:lnTo>
                  <a:pt x="2044" y="16497"/>
                </a:lnTo>
                <a:lnTo>
                  <a:pt x="2312" y="16400"/>
                </a:lnTo>
                <a:lnTo>
                  <a:pt x="2823" y="16157"/>
                </a:lnTo>
                <a:lnTo>
                  <a:pt x="3309" y="15913"/>
                </a:lnTo>
                <a:lnTo>
                  <a:pt x="3796" y="15646"/>
                </a:lnTo>
                <a:lnTo>
                  <a:pt x="4258" y="15378"/>
                </a:lnTo>
                <a:lnTo>
                  <a:pt x="4721" y="15062"/>
                </a:lnTo>
                <a:lnTo>
                  <a:pt x="5183" y="14745"/>
                </a:lnTo>
                <a:lnTo>
                  <a:pt x="5791" y="14307"/>
                </a:lnTo>
                <a:lnTo>
                  <a:pt x="5767" y="14405"/>
                </a:lnTo>
                <a:lnTo>
                  <a:pt x="5767" y="14502"/>
                </a:lnTo>
                <a:lnTo>
                  <a:pt x="5791" y="14599"/>
                </a:lnTo>
                <a:lnTo>
                  <a:pt x="5864" y="14672"/>
                </a:lnTo>
                <a:lnTo>
                  <a:pt x="5937" y="14745"/>
                </a:lnTo>
                <a:lnTo>
                  <a:pt x="6035" y="14794"/>
                </a:lnTo>
                <a:lnTo>
                  <a:pt x="6302" y="14867"/>
                </a:lnTo>
                <a:lnTo>
                  <a:pt x="6594" y="14940"/>
                </a:lnTo>
                <a:lnTo>
                  <a:pt x="6910" y="14964"/>
                </a:lnTo>
                <a:lnTo>
                  <a:pt x="7227" y="14989"/>
                </a:lnTo>
                <a:lnTo>
                  <a:pt x="7543" y="14989"/>
                </a:lnTo>
                <a:lnTo>
                  <a:pt x="7567" y="15037"/>
                </a:lnTo>
                <a:lnTo>
                  <a:pt x="7640" y="15062"/>
                </a:lnTo>
                <a:lnTo>
                  <a:pt x="7689" y="15062"/>
                </a:lnTo>
                <a:lnTo>
                  <a:pt x="7713" y="15037"/>
                </a:lnTo>
                <a:lnTo>
                  <a:pt x="7738" y="14964"/>
                </a:lnTo>
                <a:lnTo>
                  <a:pt x="8127" y="14940"/>
                </a:lnTo>
                <a:lnTo>
                  <a:pt x="8224" y="14940"/>
                </a:lnTo>
                <a:lnTo>
                  <a:pt x="8322" y="14964"/>
                </a:lnTo>
                <a:lnTo>
                  <a:pt x="8395" y="14916"/>
                </a:lnTo>
                <a:lnTo>
                  <a:pt x="8808" y="14867"/>
                </a:lnTo>
                <a:lnTo>
                  <a:pt x="9198" y="14794"/>
                </a:lnTo>
                <a:lnTo>
                  <a:pt x="9611" y="14697"/>
                </a:lnTo>
                <a:lnTo>
                  <a:pt x="10001" y="14599"/>
                </a:lnTo>
                <a:lnTo>
                  <a:pt x="10390" y="14453"/>
                </a:lnTo>
                <a:lnTo>
                  <a:pt x="10779" y="14307"/>
                </a:lnTo>
                <a:lnTo>
                  <a:pt x="11144" y="14137"/>
                </a:lnTo>
                <a:lnTo>
                  <a:pt x="11509" y="13918"/>
                </a:lnTo>
                <a:lnTo>
                  <a:pt x="12020" y="13577"/>
                </a:lnTo>
                <a:lnTo>
                  <a:pt x="12507" y="13164"/>
                </a:lnTo>
                <a:lnTo>
                  <a:pt x="12969" y="12726"/>
                </a:lnTo>
                <a:lnTo>
                  <a:pt x="13359" y="12264"/>
                </a:lnTo>
                <a:lnTo>
                  <a:pt x="13553" y="11996"/>
                </a:lnTo>
                <a:lnTo>
                  <a:pt x="13724" y="11753"/>
                </a:lnTo>
                <a:lnTo>
                  <a:pt x="13894" y="11485"/>
                </a:lnTo>
                <a:lnTo>
                  <a:pt x="14040" y="11193"/>
                </a:lnTo>
                <a:lnTo>
                  <a:pt x="14186" y="10925"/>
                </a:lnTo>
                <a:lnTo>
                  <a:pt x="14308" y="10633"/>
                </a:lnTo>
                <a:lnTo>
                  <a:pt x="14405" y="10341"/>
                </a:lnTo>
                <a:lnTo>
                  <a:pt x="14478" y="10049"/>
                </a:lnTo>
                <a:lnTo>
                  <a:pt x="14599" y="9538"/>
                </a:lnTo>
                <a:lnTo>
                  <a:pt x="14648" y="9003"/>
                </a:lnTo>
                <a:lnTo>
                  <a:pt x="14672" y="8468"/>
                </a:lnTo>
                <a:lnTo>
                  <a:pt x="14697" y="7957"/>
                </a:lnTo>
                <a:lnTo>
                  <a:pt x="14697" y="7519"/>
                </a:lnTo>
                <a:lnTo>
                  <a:pt x="14672" y="7032"/>
                </a:lnTo>
                <a:lnTo>
                  <a:pt x="14624" y="6813"/>
                </a:lnTo>
                <a:lnTo>
                  <a:pt x="14575" y="6594"/>
                </a:lnTo>
                <a:lnTo>
                  <a:pt x="14502" y="6375"/>
                </a:lnTo>
                <a:lnTo>
                  <a:pt x="14381" y="6180"/>
                </a:lnTo>
                <a:lnTo>
                  <a:pt x="14745" y="5718"/>
                </a:lnTo>
                <a:lnTo>
                  <a:pt x="15086" y="5207"/>
                </a:lnTo>
                <a:lnTo>
                  <a:pt x="15378" y="4696"/>
                </a:lnTo>
                <a:lnTo>
                  <a:pt x="15646" y="4185"/>
                </a:lnTo>
                <a:lnTo>
                  <a:pt x="15889" y="3650"/>
                </a:lnTo>
                <a:lnTo>
                  <a:pt x="16084" y="3090"/>
                </a:lnTo>
                <a:lnTo>
                  <a:pt x="16254" y="2506"/>
                </a:lnTo>
                <a:lnTo>
                  <a:pt x="16376" y="1922"/>
                </a:lnTo>
                <a:lnTo>
                  <a:pt x="16449" y="1509"/>
                </a:lnTo>
                <a:lnTo>
                  <a:pt x="16449" y="1290"/>
                </a:lnTo>
                <a:lnTo>
                  <a:pt x="16449" y="1046"/>
                </a:lnTo>
                <a:lnTo>
                  <a:pt x="16424" y="803"/>
                </a:lnTo>
                <a:lnTo>
                  <a:pt x="16376" y="584"/>
                </a:lnTo>
                <a:lnTo>
                  <a:pt x="16303" y="389"/>
                </a:lnTo>
                <a:lnTo>
                  <a:pt x="16230" y="316"/>
                </a:lnTo>
                <a:lnTo>
                  <a:pt x="16157" y="243"/>
                </a:lnTo>
                <a:lnTo>
                  <a:pt x="16035" y="122"/>
                </a:lnTo>
                <a:lnTo>
                  <a:pt x="15889" y="49"/>
                </a:lnTo>
                <a:lnTo>
                  <a:pt x="15767" y="24"/>
                </a:lnTo>
                <a:lnTo>
                  <a:pt x="1562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04" name="Shape 104"/>
          <p:cNvSpPr/>
          <p:nvPr/>
        </p:nvSpPr>
        <p:spPr>
          <a:xfrm rot="1472949">
            <a:off x="3530682" y="1518930"/>
            <a:ext cx="785493" cy="765157"/>
          </a:xfrm>
          <a:custGeom>
            <a:avLst/>
            <a:gdLst/>
            <a:ahLst/>
            <a:cxnLst/>
            <a:rect l="0" t="0" r="0" b="0"/>
            <a:pathLst>
              <a:path w="18737" h="18250" extrusionOk="0">
                <a:moveTo>
                  <a:pt x="13554" y="3431"/>
                </a:moveTo>
                <a:lnTo>
                  <a:pt x="13748" y="3456"/>
                </a:lnTo>
                <a:lnTo>
                  <a:pt x="13919" y="3480"/>
                </a:lnTo>
                <a:lnTo>
                  <a:pt x="14308" y="3602"/>
                </a:lnTo>
                <a:lnTo>
                  <a:pt x="14478" y="3675"/>
                </a:lnTo>
                <a:lnTo>
                  <a:pt x="14624" y="3748"/>
                </a:lnTo>
                <a:lnTo>
                  <a:pt x="14746" y="3845"/>
                </a:lnTo>
                <a:lnTo>
                  <a:pt x="14843" y="3967"/>
                </a:lnTo>
                <a:lnTo>
                  <a:pt x="14941" y="4113"/>
                </a:lnTo>
                <a:lnTo>
                  <a:pt x="15038" y="4259"/>
                </a:lnTo>
                <a:lnTo>
                  <a:pt x="15111" y="4405"/>
                </a:lnTo>
                <a:lnTo>
                  <a:pt x="15160" y="4551"/>
                </a:lnTo>
                <a:lnTo>
                  <a:pt x="15184" y="4721"/>
                </a:lnTo>
                <a:lnTo>
                  <a:pt x="15208" y="4891"/>
                </a:lnTo>
                <a:lnTo>
                  <a:pt x="15233" y="5232"/>
                </a:lnTo>
                <a:lnTo>
                  <a:pt x="15160" y="5548"/>
                </a:lnTo>
                <a:lnTo>
                  <a:pt x="15111" y="5719"/>
                </a:lnTo>
                <a:lnTo>
                  <a:pt x="15062" y="5865"/>
                </a:lnTo>
                <a:lnTo>
                  <a:pt x="14916" y="6132"/>
                </a:lnTo>
                <a:lnTo>
                  <a:pt x="14722" y="6351"/>
                </a:lnTo>
                <a:lnTo>
                  <a:pt x="14527" y="6570"/>
                </a:lnTo>
                <a:lnTo>
                  <a:pt x="14284" y="6765"/>
                </a:lnTo>
                <a:lnTo>
                  <a:pt x="13821" y="7130"/>
                </a:lnTo>
                <a:lnTo>
                  <a:pt x="13602" y="7325"/>
                </a:lnTo>
                <a:lnTo>
                  <a:pt x="13408" y="7544"/>
                </a:lnTo>
                <a:lnTo>
                  <a:pt x="12678" y="6984"/>
                </a:lnTo>
                <a:lnTo>
                  <a:pt x="12313" y="6692"/>
                </a:lnTo>
                <a:lnTo>
                  <a:pt x="11948" y="6400"/>
                </a:lnTo>
                <a:lnTo>
                  <a:pt x="11631" y="6108"/>
                </a:lnTo>
                <a:lnTo>
                  <a:pt x="11315" y="5767"/>
                </a:lnTo>
                <a:lnTo>
                  <a:pt x="11023" y="5427"/>
                </a:lnTo>
                <a:lnTo>
                  <a:pt x="10755" y="5037"/>
                </a:lnTo>
                <a:lnTo>
                  <a:pt x="10877" y="4989"/>
                </a:lnTo>
                <a:lnTo>
                  <a:pt x="10999" y="4891"/>
                </a:lnTo>
                <a:lnTo>
                  <a:pt x="11242" y="4697"/>
                </a:lnTo>
                <a:lnTo>
                  <a:pt x="11461" y="4478"/>
                </a:lnTo>
                <a:lnTo>
                  <a:pt x="11656" y="4283"/>
                </a:lnTo>
                <a:lnTo>
                  <a:pt x="12191" y="3869"/>
                </a:lnTo>
                <a:lnTo>
                  <a:pt x="12483" y="3699"/>
                </a:lnTo>
                <a:lnTo>
                  <a:pt x="12775" y="3553"/>
                </a:lnTo>
                <a:lnTo>
                  <a:pt x="12970" y="3480"/>
                </a:lnTo>
                <a:lnTo>
                  <a:pt x="13164" y="3456"/>
                </a:lnTo>
                <a:lnTo>
                  <a:pt x="13359" y="3431"/>
                </a:lnTo>
                <a:close/>
                <a:moveTo>
                  <a:pt x="13529" y="2872"/>
                </a:moveTo>
                <a:lnTo>
                  <a:pt x="13335" y="2896"/>
                </a:lnTo>
                <a:lnTo>
                  <a:pt x="12945" y="2969"/>
                </a:lnTo>
                <a:lnTo>
                  <a:pt x="12556" y="3066"/>
                </a:lnTo>
                <a:lnTo>
                  <a:pt x="12191" y="3237"/>
                </a:lnTo>
                <a:lnTo>
                  <a:pt x="11850" y="3456"/>
                </a:lnTo>
                <a:lnTo>
                  <a:pt x="11607" y="3626"/>
                </a:lnTo>
                <a:lnTo>
                  <a:pt x="11388" y="3821"/>
                </a:lnTo>
                <a:lnTo>
                  <a:pt x="10950" y="4210"/>
                </a:lnTo>
                <a:lnTo>
                  <a:pt x="10658" y="4478"/>
                </a:lnTo>
                <a:lnTo>
                  <a:pt x="10512" y="4648"/>
                </a:lnTo>
                <a:lnTo>
                  <a:pt x="10464" y="4721"/>
                </a:lnTo>
                <a:lnTo>
                  <a:pt x="10464" y="4818"/>
                </a:lnTo>
                <a:lnTo>
                  <a:pt x="10366" y="4843"/>
                </a:lnTo>
                <a:lnTo>
                  <a:pt x="10293" y="4916"/>
                </a:lnTo>
                <a:lnTo>
                  <a:pt x="10245" y="4989"/>
                </a:lnTo>
                <a:lnTo>
                  <a:pt x="10269" y="5110"/>
                </a:lnTo>
                <a:lnTo>
                  <a:pt x="10366" y="5354"/>
                </a:lnTo>
                <a:lnTo>
                  <a:pt x="10488" y="5597"/>
                </a:lnTo>
                <a:lnTo>
                  <a:pt x="10610" y="5816"/>
                </a:lnTo>
                <a:lnTo>
                  <a:pt x="10780" y="6035"/>
                </a:lnTo>
                <a:lnTo>
                  <a:pt x="10950" y="6230"/>
                </a:lnTo>
                <a:lnTo>
                  <a:pt x="11120" y="6449"/>
                </a:lnTo>
                <a:lnTo>
                  <a:pt x="11534" y="6814"/>
                </a:lnTo>
                <a:lnTo>
                  <a:pt x="11972" y="7179"/>
                </a:lnTo>
                <a:lnTo>
                  <a:pt x="12410" y="7519"/>
                </a:lnTo>
                <a:lnTo>
                  <a:pt x="12848" y="7836"/>
                </a:lnTo>
                <a:lnTo>
                  <a:pt x="13262" y="8152"/>
                </a:lnTo>
                <a:lnTo>
                  <a:pt x="13335" y="8201"/>
                </a:lnTo>
                <a:lnTo>
                  <a:pt x="13432" y="8225"/>
                </a:lnTo>
                <a:lnTo>
                  <a:pt x="13505" y="8225"/>
                </a:lnTo>
                <a:lnTo>
                  <a:pt x="13602" y="8201"/>
                </a:lnTo>
                <a:lnTo>
                  <a:pt x="13651" y="8152"/>
                </a:lnTo>
                <a:lnTo>
                  <a:pt x="13724" y="8079"/>
                </a:lnTo>
                <a:lnTo>
                  <a:pt x="13748" y="8006"/>
                </a:lnTo>
                <a:lnTo>
                  <a:pt x="13748" y="7933"/>
                </a:lnTo>
                <a:lnTo>
                  <a:pt x="13943" y="7787"/>
                </a:lnTo>
                <a:lnTo>
                  <a:pt x="14089" y="7665"/>
                </a:lnTo>
                <a:lnTo>
                  <a:pt x="14722" y="7154"/>
                </a:lnTo>
                <a:lnTo>
                  <a:pt x="15014" y="6862"/>
                </a:lnTo>
                <a:lnTo>
                  <a:pt x="15281" y="6546"/>
                </a:lnTo>
                <a:lnTo>
                  <a:pt x="15500" y="6205"/>
                </a:lnTo>
                <a:lnTo>
                  <a:pt x="15598" y="6035"/>
                </a:lnTo>
                <a:lnTo>
                  <a:pt x="15671" y="5840"/>
                </a:lnTo>
                <a:lnTo>
                  <a:pt x="15719" y="5670"/>
                </a:lnTo>
                <a:lnTo>
                  <a:pt x="15768" y="5500"/>
                </a:lnTo>
                <a:lnTo>
                  <a:pt x="15792" y="5305"/>
                </a:lnTo>
                <a:lnTo>
                  <a:pt x="15792" y="5135"/>
                </a:lnTo>
                <a:lnTo>
                  <a:pt x="15768" y="4770"/>
                </a:lnTo>
                <a:lnTo>
                  <a:pt x="15695" y="4429"/>
                </a:lnTo>
                <a:lnTo>
                  <a:pt x="15549" y="4088"/>
                </a:lnTo>
                <a:lnTo>
                  <a:pt x="15379" y="3772"/>
                </a:lnTo>
                <a:lnTo>
                  <a:pt x="15257" y="3626"/>
                </a:lnTo>
                <a:lnTo>
                  <a:pt x="15135" y="3504"/>
                </a:lnTo>
                <a:lnTo>
                  <a:pt x="15014" y="3383"/>
                </a:lnTo>
                <a:lnTo>
                  <a:pt x="14868" y="3261"/>
                </a:lnTo>
                <a:lnTo>
                  <a:pt x="14697" y="3164"/>
                </a:lnTo>
                <a:lnTo>
                  <a:pt x="14503" y="3066"/>
                </a:lnTo>
                <a:lnTo>
                  <a:pt x="14332" y="2993"/>
                </a:lnTo>
                <a:lnTo>
                  <a:pt x="14138" y="2945"/>
                </a:lnTo>
                <a:lnTo>
                  <a:pt x="13943" y="2896"/>
                </a:lnTo>
                <a:lnTo>
                  <a:pt x="13724" y="2872"/>
                </a:lnTo>
                <a:close/>
                <a:moveTo>
                  <a:pt x="5597" y="6814"/>
                </a:moveTo>
                <a:lnTo>
                  <a:pt x="4283" y="8030"/>
                </a:lnTo>
                <a:lnTo>
                  <a:pt x="3675" y="8590"/>
                </a:lnTo>
                <a:lnTo>
                  <a:pt x="3602" y="8468"/>
                </a:lnTo>
                <a:lnTo>
                  <a:pt x="3504" y="8395"/>
                </a:lnTo>
                <a:lnTo>
                  <a:pt x="3285" y="8201"/>
                </a:lnTo>
                <a:lnTo>
                  <a:pt x="2969" y="7860"/>
                </a:lnTo>
                <a:lnTo>
                  <a:pt x="2677" y="7519"/>
                </a:lnTo>
                <a:lnTo>
                  <a:pt x="2410" y="7203"/>
                </a:lnTo>
                <a:lnTo>
                  <a:pt x="2264" y="7057"/>
                </a:lnTo>
                <a:lnTo>
                  <a:pt x="2093" y="6911"/>
                </a:lnTo>
                <a:lnTo>
                  <a:pt x="3821" y="6911"/>
                </a:lnTo>
                <a:lnTo>
                  <a:pt x="4745" y="6862"/>
                </a:lnTo>
                <a:lnTo>
                  <a:pt x="5597" y="6814"/>
                </a:lnTo>
                <a:close/>
                <a:moveTo>
                  <a:pt x="755" y="6911"/>
                </a:moveTo>
                <a:lnTo>
                  <a:pt x="1047" y="6935"/>
                </a:lnTo>
                <a:lnTo>
                  <a:pt x="1315" y="6935"/>
                </a:lnTo>
                <a:lnTo>
                  <a:pt x="1339" y="6984"/>
                </a:lnTo>
                <a:lnTo>
                  <a:pt x="1363" y="7008"/>
                </a:lnTo>
                <a:lnTo>
                  <a:pt x="1582" y="7227"/>
                </a:lnTo>
                <a:lnTo>
                  <a:pt x="1826" y="7422"/>
                </a:lnTo>
                <a:lnTo>
                  <a:pt x="2142" y="7738"/>
                </a:lnTo>
                <a:lnTo>
                  <a:pt x="2434" y="8103"/>
                </a:lnTo>
                <a:lnTo>
                  <a:pt x="2799" y="8541"/>
                </a:lnTo>
                <a:lnTo>
                  <a:pt x="3018" y="8785"/>
                </a:lnTo>
                <a:lnTo>
                  <a:pt x="3139" y="8882"/>
                </a:lnTo>
                <a:lnTo>
                  <a:pt x="3261" y="8955"/>
                </a:lnTo>
                <a:lnTo>
                  <a:pt x="3091" y="9077"/>
                </a:lnTo>
                <a:lnTo>
                  <a:pt x="2993" y="8931"/>
                </a:lnTo>
                <a:lnTo>
                  <a:pt x="2872" y="8785"/>
                </a:lnTo>
                <a:lnTo>
                  <a:pt x="2580" y="8517"/>
                </a:lnTo>
                <a:lnTo>
                  <a:pt x="2020" y="8079"/>
                </a:lnTo>
                <a:lnTo>
                  <a:pt x="1388" y="7495"/>
                </a:lnTo>
                <a:lnTo>
                  <a:pt x="755" y="6911"/>
                </a:lnTo>
                <a:close/>
                <a:moveTo>
                  <a:pt x="9490" y="8760"/>
                </a:moveTo>
                <a:lnTo>
                  <a:pt x="9369" y="8785"/>
                </a:lnTo>
                <a:lnTo>
                  <a:pt x="9271" y="8833"/>
                </a:lnTo>
                <a:lnTo>
                  <a:pt x="9101" y="9004"/>
                </a:lnTo>
                <a:lnTo>
                  <a:pt x="8931" y="9174"/>
                </a:lnTo>
                <a:lnTo>
                  <a:pt x="8760" y="9344"/>
                </a:lnTo>
                <a:lnTo>
                  <a:pt x="8566" y="9515"/>
                </a:lnTo>
                <a:lnTo>
                  <a:pt x="8103" y="9904"/>
                </a:lnTo>
                <a:lnTo>
                  <a:pt x="7617" y="10318"/>
                </a:lnTo>
                <a:lnTo>
                  <a:pt x="7276" y="10609"/>
                </a:lnTo>
                <a:lnTo>
                  <a:pt x="7081" y="10780"/>
                </a:lnTo>
                <a:lnTo>
                  <a:pt x="6887" y="10999"/>
                </a:lnTo>
                <a:lnTo>
                  <a:pt x="6716" y="11193"/>
                </a:lnTo>
                <a:lnTo>
                  <a:pt x="6595" y="11437"/>
                </a:lnTo>
                <a:lnTo>
                  <a:pt x="6570" y="11534"/>
                </a:lnTo>
                <a:lnTo>
                  <a:pt x="6546" y="11656"/>
                </a:lnTo>
                <a:lnTo>
                  <a:pt x="6546" y="11753"/>
                </a:lnTo>
                <a:lnTo>
                  <a:pt x="6570" y="11850"/>
                </a:lnTo>
                <a:lnTo>
                  <a:pt x="6619" y="11948"/>
                </a:lnTo>
                <a:lnTo>
                  <a:pt x="6668" y="11996"/>
                </a:lnTo>
                <a:lnTo>
                  <a:pt x="6765" y="12021"/>
                </a:lnTo>
                <a:lnTo>
                  <a:pt x="6838" y="12021"/>
                </a:lnTo>
                <a:lnTo>
                  <a:pt x="6935" y="11972"/>
                </a:lnTo>
                <a:lnTo>
                  <a:pt x="7033" y="11923"/>
                </a:lnTo>
                <a:lnTo>
                  <a:pt x="7154" y="11777"/>
                </a:lnTo>
                <a:lnTo>
                  <a:pt x="7422" y="11461"/>
                </a:lnTo>
                <a:lnTo>
                  <a:pt x="7641" y="11242"/>
                </a:lnTo>
                <a:lnTo>
                  <a:pt x="7860" y="11023"/>
                </a:lnTo>
                <a:lnTo>
                  <a:pt x="8322" y="10634"/>
                </a:lnTo>
                <a:lnTo>
                  <a:pt x="8736" y="10318"/>
                </a:lnTo>
                <a:lnTo>
                  <a:pt x="9174" y="9977"/>
                </a:lnTo>
                <a:lnTo>
                  <a:pt x="9393" y="9807"/>
                </a:lnTo>
                <a:lnTo>
                  <a:pt x="9563" y="9612"/>
                </a:lnTo>
                <a:lnTo>
                  <a:pt x="9709" y="9393"/>
                </a:lnTo>
                <a:lnTo>
                  <a:pt x="9831" y="9174"/>
                </a:lnTo>
                <a:lnTo>
                  <a:pt x="9855" y="9052"/>
                </a:lnTo>
                <a:lnTo>
                  <a:pt x="9855" y="8931"/>
                </a:lnTo>
                <a:lnTo>
                  <a:pt x="9782" y="8858"/>
                </a:lnTo>
                <a:lnTo>
                  <a:pt x="9709" y="8809"/>
                </a:lnTo>
                <a:lnTo>
                  <a:pt x="9588" y="8760"/>
                </a:lnTo>
                <a:close/>
                <a:moveTo>
                  <a:pt x="2045" y="13359"/>
                </a:moveTo>
                <a:lnTo>
                  <a:pt x="2166" y="13408"/>
                </a:lnTo>
                <a:lnTo>
                  <a:pt x="2166" y="13481"/>
                </a:lnTo>
                <a:lnTo>
                  <a:pt x="2166" y="13554"/>
                </a:lnTo>
                <a:lnTo>
                  <a:pt x="2118" y="13627"/>
                </a:lnTo>
                <a:lnTo>
                  <a:pt x="2069" y="13675"/>
                </a:lnTo>
                <a:lnTo>
                  <a:pt x="1947" y="13773"/>
                </a:lnTo>
                <a:lnTo>
                  <a:pt x="1826" y="13870"/>
                </a:lnTo>
                <a:lnTo>
                  <a:pt x="1655" y="13943"/>
                </a:lnTo>
                <a:lnTo>
                  <a:pt x="1461" y="14016"/>
                </a:lnTo>
                <a:lnTo>
                  <a:pt x="1461" y="14016"/>
                </a:lnTo>
                <a:lnTo>
                  <a:pt x="1607" y="13821"/>
                </a:lnTo>
                <a:lnTo>
                  <a:pt x="1753" y="13627"/>
                </a:lnTo>
                <a:lnTo>
                  <a:pt x="1874" y="13481"/>
                </a:lnTo>
                <a:lnTo>
                  <a:pt x="1972" y="13383"/>
                </a:lnTo>
                <a:lnTo>
                  <a:pt x="1996" y="13383"/>
                </a:lnTo>
                <a:lnTo>
                  <a:pt x="2045" y="13359"/>
                </a:lnTo>
                <a:close/>
                <a:moveTo>
                  <a:pt x="1996" y="12872"/>
                </a:moveTo>
                <a:lnTo>
                  <a:pt x="1899" y="12897"/>
                </a:lnTo>
                <a:lnTo>
                  <a:pt x="1826" y="12921"/>
                </a:lnTo>
                <a:lnTo>
                  <a:pt x="1655" y="13018"/>
                </a:lnTo>
                <a:lnTo>
                  <a:pt x="1534" y="13140"/>
                </a:lnTo>
                <a:lnTo>
                  <a:pt x="1388" y="13286"/>
                </a:lnTo>
                <a:lnTo>
                  <a:pt x="1242" y="13456"/>
                </a:lnTo>
                <a:lnTo>
                  <a:pt x="998" y="13797"/>
                </a:lnTo>
                <a:lnTo>
                  <a:pt x="925" y="13967"/>
                </a:lnTo>
                <a:lnTo>
                  <a:pt x="828" y="14138"/>
                </a:lnTo>
                <a:lnTo>
                  <a:pt x="804" y="14235"/>
                </a:lnTo>
                <a:lnTo>
                  <a:pt x="779" y="14308"/>
                </a:lnTo>
                <a:lnTo>
                  <a:pt x="779" y="14405"/>
                </a:lnTo>
                <a:lnTo>
                  <a:pt x="828" y="14478"/>
                </a:lnTo>
                <a:lnTo>
                  <a:pt x="877" y="14527"/>
                </a:lnTo>
                <a:lnTo>
                  <a:pt x="925" y="14576"/>
                </a:lnTo>
                <a:lnTo>
                  <a:pt x="1047" y="14576"/>
                </a:lnTo>
                <a:lnTo>
                  <a:pt x="1120" y="14551"/>
                </a:lnTo>
                <a:lnTo>
                  <a:pt x="1266" y="14551"/>
                </a:lnTo>
                <a:lnTo>
                  <a:pt x="1412" y="14527"/>
                </a:lnTo>
                <a:lnTo>
                  <a:pt x="1582" y="14478"/>
                </a:lnTo>
                <a:lnTo>
                  <a:pt x="1728" y="14430"/>
                </a:lnTo>
                <a:lnTo>
                  <a:pt x="2020" y="14284"/>
                </a:lnTo>
                <a:lnTo>
                  <a:pt x="2239" y="14138"/>
                </a:lnTo>
                <a:lnTo>
                  <a:pt x="2361" y="14040"/>
                </a:lnTo>
                <a:lnTo>
                  <a:pt x="2483" y="13919"/>
                </a:lnTo>
                <a:lnTo>
                  <a:pt x="2556" y="13773"/>
                </a:lnTo>
                <a:lnTo>
                  <a:pt x="2629" y="13627"/>
                </a:lnTo>
                <a:lnTo>
                  <a:pt x="2653" y="13481"/>
                </a:lnTo>
                <a:lnTo>
                  <a:pt x="2653" y="13408"/>
                </a:lnTo>
                <a:lnTo>
                  <a:pt x="2629" y="13335"/>
                </a:lnTo>
                <a:lnTo>
                  <a:pt x="2604" y="13262"/>
                </a:lnTo>
                <a:lnTo>
                  <a:pt x="2556" y="13189"/>
                </a:lnTo>
                <a:lnTo>
                  <a:pt x="2483" y="13140"/>
                </a:lnTo>
                <a:lnTo>
                  <a:pt x="2385" y="13091"/>
                </a:lnTo>
                <a:lnTo>
                  <a:pt x="2288" y="12970"/>
                </a:lnTo>
                <a:lnTo>
                  <a:pt x="2166" y="12897"/>
                </a:lnTo>
                <a:lnTo>
                  <a:pt x="2069" y="12872"/>
                </a:lnTo>
                <a:close/>
                <a:moveTo>
                  <a:pt x="15525" y="560"/>
                </a:moveTo>
                <a:lnTo>
                  <a:pt x="16084" y="633"/>
                </a:lnTo>
                <a:lnTo>
                  <a:pt x="16644" y="706"/>
                </a:lnTo>
                <a:lnTo>
                  <a:pt x="17204" y="828"/>
                </a:lnTo>
                <a:lnTo>
                  <a:pt x="17763" y="974"/>
                </a:lnTo>
                <a:lnTo>
                  <a:pt x="17666" y="1023"/>
                </a:lnTo>
                <a:lnTo>
                  <a:pt x="17593" y="1096"/>
                </a:lnTo>
                <a:lnTo>
                  <a:pt x="17496" y="1169"/>
                </a:lnTo>
                <a:lnTo>
                  <a:pt x="17496" y="1193"/>
                </a:lnTo>
                <a:lnTo>
                  <a:pt x="17520" y="1217"/>
                </a:lnTo>
                <a:lnTo>
                  <a:pt x="17569" y="1266"/>
                </a:lnTo>
                <a:lnTo>
                  <a:pt x="17617" y="1290"/>
                </a:lnTo>
                <a:lnTo>
                  <a:pt x="17739" y="1315"/>
                </a:lnTo>
                <a:lnTo>
                  <a:pt x="17861" y="1290"/>
                </a:lnTo>
                <a:lnTo>
                  <a:pt x="17934" y="1290"/>
                </a:lnTo>
                <a:lnTo>
                  <a:pt x="17982" y="1242"/>
                </a:lnTo>
                <a:lnTo>
                  <a:pt x="18007" y="1363"/>
                </a:lnTo>
                <a:lnTo>
                  <a:pt x="18031" y="1461"/>
                </a:lnTo>
                <a:lnTo>
                  <a:pt x="17909" y="1485"/>
                </a:lnTo>
                <a:lnTo>
                  <a:pt x="17812" y="1534"/>
                </a:lnTo>
                <a:lnTo>
                  <a:pt x="17715" y="1582"/>
                </a:lnTo>
                <a:lnTo>
                  <a:pt x="17617" y="1655"/>
                </a:lnTo>
                <a:lnTo>
                  <a:pt x="17593" y="1680"/>
                </a:lnTo>
                <a:lnTo>
                  <a:pt x="17593" y="1753"/>
                </a:lnTo>
                <a:lnTo>
                  <a:pt x="17617" y="1801"/>
                </a:lnTo>
                <a:lnTo>
                  <a:pt x="17690" y="1826"/>
                </a:lnTo>
                <a:lnTo>
                  <a:pt x="17739" y="1850"/>
                </a:lnTo>
                <a:lnTo>
                  <a:pt x="17812" y="1874"/>
                </a:lnTo>
                <a:lnTo>
                  <a:pt x="17958" y="1850"/>
                </a:lnTo>
                <a:lnTo>
                  <a:pt x="18080" y="1801"/>
                </a:lnTo>
                <a:lnTo>
                  <a:pt x="18104" y="1996"/>
                </a:lnTo>
                <a:lnTo>
                  <a:pt x="17909" y="2069"/>
                </a:lnTo>
                <a:lnTo>
                  <a:pt x="17788" y="2118"/>
                </a:lnTo>
                <a:lnTo>
                  <a:pt x="17690" y="2215"/>
                </a:lnTo>
                <a:lnTo>
                  <a:pt x="17642" y="2264"/>
                </a:lnTo>
                <a:lnTo>
                  <a:pt x="17642" y="2361"/>
                </a:lnTo>
                <a:lnTo>
                  <a:pt x="17666" y="2410"/>
                </a:lnTo>
                <a:lnTo>
                  <a:pt x="17739" y="2458"/>
                </a:lnTo>
                <a:lnTo>
                  <a:pt x="17836" y="2483"/>
                </a:lnTo>
                <a:lnTo>
                  <a:pt x="17934" y="2458"/>
                </a:lnTo>
                <a:lnTo>
                  <a:pt x="18128" y="2410"/>
                </a:lnTo>
                <a:lnTo>
                  <a:pt x="18153" y="2531"/>
                </a:lnTo>
                <a:lnTo>
                  <a:pt x="18007" y="2555"/>
                </a:lnTo>
                <a:lnTo>
                  <a:pt x="17836" y="2604"/>
                </a:lnTo>
                <a:lnTo>
                  <a:pt x="17763" y="2653"/>
                </a:lnTo>
                <a:lnTo>
                  <a:pt x="17715" y="2726"/>
                </a:lnTo>
                <a:lnTo>
                  <a:pt x="17690" y="2823"/>
                </a:lnTo>
                <a:lnTo>
                  <a:pt x="17690" y="2896"/>
                </a:lnTo>
                <a:lnTo>
                  <a:pt x="17739" y="2945"/>
                </a:lnTo>
                <a:lnTo>
                  <a:pt x="17812" y="2993"/>
                </a:lnTo>
                <a:lnTo>
                  <a:pt x="18153" y="2993"/>
                </a:lnTo>
                <a:lnTo>
                  <a:pt x="18177" y="2969"/>
                </a:lnTo>
                <a:lnTo>
                  <a:pt x="18177" y="3261"/>
                </a:lnTo>
                <a:lnTo>
                  <a:pt x="17739" y="3383"/>
                </a:lnTo>
                <a:lnTo>
                  <a:pt x="17690" y="3407"/>
                </a:lnTo>
                <a:lnTo>
                  <a:pt x="17666" y="3431"/>
                </a:lnTo>
                <a:lnTo>
                  <a:pt x="17617" y="3529"/>
                </a:lnTo>
                <a:lnTo>
                  <a:pt x="17617" y="3577"/>
                </a:lnTo>
                <a:lnTo>
                  <a:pt x="17642" y="3626"/>
                </a:lnTo>
                <a:lnTo>
                  <a:pt x="17666" y="3650"/>
                </a:lnTo>
                <a:lnTo>
                  <a:pt x="17715" y="3699"/>
                </a:lnTo>
                <a:lnTo>
                  <a:pt x="17812" y="3723"/>
                </a:lnTo>
                <a:lnTo>
                  <a:pt x="17934" y="3723"/>
                </a:lnTo>
                <a:lnTo>
                  <a:pt x="18153" y="3699"/>
                </a:lnTo>
                <a:lnTo>
                  <a:pt x="18153" y="3699"/>
                </a:lnTo>
                <a:lnTo>
                  <a:pt x="18104" y="4186"/>
                </a:lnTo>
                <a:lnTo>
                  <a:pt x="17934" y="4088"/>
                </a:lnTo>
                <a:lnTo>
                  <a:pt x="17739" y="4040"/>
                </a:lnTo>
                <a:lnTo>
                  <a:pt x="17642" y="4015"/>
                </a:lnTo>
                <a:lnTo>
                  <a:pt x="17569" y="4040"/>
                </a:lnTo>
                <a:lnTo>
                  <a:pt x="17471" y="4064"/>
                </a:lnTo>
                <a:lnTo>
                  <a:pt x="17423" y="4137"/>
                </a:lnTo>
                <a:lnTo>
                  <a:pt x="17423" y="4186"/>
                </a:lnTo>
                <a:lnTo>
                  <a:pt x="17496" y="4283"/>
                </a:lnTo>
                <a:lnTo>
                  <a:pt x="17617" y="4332"/>
                </a:lnTo>
                <a:lnTo>
                  <a:pt x="17812" y="4429"/>
                </a:lnTo>
                <a:lnTo>
                  <a:pt x="17982" y="4526"/>
                </a:lnTo>
                <a:lnTo>
                  <a:pt x="18055" y="4551"/>
                </a:lnTo>
                <a:lnTo>
                  <a:pt x="17958" y="4940"/>
                </a:lnTo>
                <a:lnTo>
                  <a:pt x="17690" y="4843"/>
                </a:lnTo>
                <a:lnTo>
                  <a:pt x="17471" y="4721"/>
                </a:lnTo>
                <a:lnTo>
                  <a:pt x="17228" y="4648"/>
                </a:lnTo>
                <a:lnTo>
                  <a:pt x="17155" y="4648"/>
                </a:lnTo>
                <a:lnTo>
                  <a:pt x="17155" y="4672"/>
                </a:lnTo>
                <a:lnTo>
                  <a:pt x="17155" y="4721"/>
                </a:lnTo>
                <a:lnTo>
                  <a:pt x="17204" y="4818"/>
                </a:lnTo>
                <a:lnTo>
                  <a:pt x="17252" y="4891"/>
                </a:lnTo>
                <a:lnTo>
                  <a:pt x="17350" y="4989"/>
                </a:lnTo>
                <a:lnTo>
                  <a:pt x="17423" y="5062"/>
                </a:lnTo>
                <a:lnTo>
                  <a:pt x="17642" y="5183"/>
                </a:lnTo>
                <a:lnTo>
                  <a:pt x="17861" y="5256"/>
                </a:lnTo>
                <a:lnTo>
                  <a:pt x="17739" y="5621"/>
                </a:lnTo>
                <a:lnTo>
                  <a:pt x="17617" y="5938"/>
                </a:lnTo>
                <a:lnTo>
                  <a:pt x="17569" y="5889"/>
                </a:lnTo>
                <a:lnTo>
                  <a:pt x="17520" y="5840"/>
                </a:lnTo>
                <a:lnTo>
                  <a:pt x="17398" y="5743"/>
                </a:lnTo>
                <a:lnTo>
                  <a:pt x="17301" y="5670"/>
                </a:lnTo>
                <a:lnTo>
                  <a:pt x="17179" y="5597"/>
                </a:lnTo>
                <a:lnTo>
                  <a:pt x="17082" y="5573"/>
                </a:lnTo>
                <a:lnTo>
                  <a:pt x="16985" y="5548"/>
                </a:lnTo>
                <a:lnTo>
                  <a:pt x="16887" y="5548"/>
                </a:lnTo>
                <a:lnTo>
                  <a:pt x="16766" y="5597"/>
                </a:lnTo>
                <a:lnTo>
                  <a:pt x="16741" y="5621"/>
                </a:lnTo>
                <a:lnTo>
                  <a:pt x="16741" y="5670"/>
                </a:lnTo>
                <a:lnTo>
                  <a:pt x="16741" y="5719"/>
                </a:lnTo>
                <a:lnTo>
                  <a:pt x="16766" y="5743"/>
                </a:lnTo>
                <a:lnTo>
                  <a:pt x="16863" y="5840"/>
                </a:lnTo>
                <a:lnTo>
                  <a:pt x="16936" y="5913"/>
                </a:lnTo>
                <a:lnTo>
                  <a:pt x="17009" y="5962"/>
                </a:lnTo>
                <a:lnTo>
                  <a:pt x="17228" y="6132"/>
                </a:lnTo>
                <a:lnTo>
                  <a:pt x="17325" y="6181"/>
                </a:lnTo>
                <a:lnTo>
                  <a:pt x="17447" y="6205"/>
                </a:lnTo>
                <a:lnTo>
                  <a:pt x="17496" y="6205"/>
                </a:lnTo>
                <a:lnTo>
                  <a:pt x="17325" y="6473"/>
                </a:lnTo>
                <a:lnTo>
                  <a:pt x="17204" y="6473"/>
                </a:lnTo>
                <a:lnTo>
                  <a:pt x="17106" y="6449"/>
                </a:lnTo>
                <a:lnTo>
                  <a:pt x="17009" y="6400"/>
                </a:lnTo>
                <a:lnTo>
                  <a:pt x="16936" y="6351"/>
                </a:lnTo>
                <a:lnTo>
                  <a:pt x="16814" y="6230"/>
                </a:lnTo>
                <a:lnTo>
                  <a:pt x="16668" y="6108"/>
                </a:lnTo>
                <a:lnTo>
                  <a:pt x="16522" y="6035"/>
                </a:lnTo>
                <a:lnTo>
                  <a:pt x="16449" y="6011"/>
                </a:lnTo>
                <a:lnTo>
                  <a:pt x="16352" y="6011"/>
                </a:lnTo>
                <a:lnTo>
                  <a:pt x="16279" y="6035"/>
                </a:lnTo>
                <a:lnTo>
                  <a:pt x="16182" y="6084"/>
                </a:lnTo>
                <a:lnTo>
                  <a:pt x="16133" y="6132"/>
                </a:lnTo>
                <a:lnTo>
                  <a:pt x="16133" y="6181"/>
                </a:lnTo>
                <a:lnTo>
                  <a:pt x="16182" y="6230"/>
                </a:lnTo>
                <a:lnTo>
                  <a:pt x="16230" y="6254"/>
                </a:lnTo>
                <a:lnTo>
                  <a:pt x="16303" y="6254"/>
                </a:lnTo>
                <a:lnTo>
                  <a:pt x="16401" y="6303"/>
                </a:lnTo>
                <a:lnTo>
                  <a:pt x="16547" y="6424"/>
                </a:lnTo>
                <a:lnTo>
                  <a:pt x="16693" y="6570"/>
                </a:lnTo>
                <a:lnTo>
                  <a:pt x="16814" y="6692"/>
                </a:lnTo>
                <a:lnTo>
                  <a:pt x="16936" y="6789"/>
                </a:lnTo>
                <a:lnTo>
                  <a:pt x="17082" y="6838"/>
                </a:lnTo>
                <a:lnTo>
                  <a:pt x="16668" y="7325"/>
                </a:lnTo>
                <a:lnTo>
                  <a:pt x="16157" y="7106"/>
                </a:lnTo>
                <a:lnTo>
                  <a:pt x="16011" y="7033"/>
                </a:lnTo>
                <a:lnTo>
                  <a:pt x="15865" y="7008"/>
                </a:lnTo>
                <a:lnTo>
                  <a:pt x="15744" y="7008"/>
                </a:lnTo>
                <a:lnTo>
                  <a:pt x="15598" y="7057"/>
                </a:lnTo>
                <a:lnTo>
                  <a:pt x="15573" y="7081"/>
                </a:lnTo>
                <a:lnTo>
                  <a:pt x="15549" y="7106"/>
                </a:lnTo>
                <a:lnTo>
                  <a:pt x="15549" y="7154"/>
                </a:lnTo>
                <a:lnTo>
                  <a:pt x="15573" y="7179"/>
                </a:lnTo>
                <a:lnTo>
                  <a:pt x="15646" y="7276"/>
                </a:lnTo>
                <a:lnTo>
                  <a:pt x="15744" y="7349"/>
                </a:lnTo>
                <a:lnTo>
                  <a:pt x="15987" y="7495"/>
                </a:lnTo>
                <a:lnTo>
                  <a:pt x="16328" y="7665"/>
                </a:lnTo>
                <a:lnTo>
                  <a:pt x="16036" y="7957"/>
                </a:lnTo>
                <a:lnTo>
                  <a:pt x="15890" y="7909"/>
                </a:lnTo>
                <a:lnTo>
                  <a:pt x="15744" y="7884"/>
                </a:lnTo>
                <a:lnTo>
                  <a:pt x="15598" y="7860"/>
                </a:lnTo>
                <a:lnTo>
                  <a:pt x="15452" y="7836"/>
                </a:lnTo>
                <a:lnTo>
                  <a:pt x="15160" y="7690"/>
                </a:lnTo>
                <a:lnTo>
                  <a:pt x="15014" y="7641"/>
                </a:lnTo>
                <a:lnTo>
                  <a:pt x="14868" y="7592"/>
                </a:lnTo>
                <a:lnTo>
                  <a:pt x="14819" y="7617"/>
                </a:lnTo>
                <a:lnTo>
                  <a:pt x="14770" y="7665"/>
                </a:lnTo>
                <a:lnTo>
                  <a:pt x="14770" y="7714"/>
                </a:lnTo>
                <a:lnTo>
                  <a:pt x="14770" y="7763"/>
                </a:lnTo>
                <a:lnTo>
                  <a:pt x="14843" y="7860"/>
                </a:lnTo>
                <a:lnTo>
                  <a:pt x="14916" y="7957"/>
                </a:lnTo>
                <a:lnTo>
                  <a:pt x="15135" y="8128"/>
                </a:lnTo>
                <a:lnTo>
                  <a:pt x="15427" y="8249"/>
                </a:lnTo>
                <a:lnTo>
                  <a:pt x="15549" y="8298"/>
                </a:lnTo>
                <a:lnTo>
                  <a:pt x="15695" y="8322"/>
                </a:lnTo>
                <a:lnTo>
                  <a:pt x="15403" y="8639"/>
                </a:lnTo>
                <a:lnTo>
                  <a:pt x="15184" y="8590"/>
                </a:lnTo>
                <a:lnTo>
                  <a:pt x="14965" y="8541"/>
                </a:lnTo>
                <a:lnTo>
                  <a:pt x="14770" y="8468"/>
                </a:lnTo>
                <a:lnTo>
                  <a:pt x="14576" y="8347"/>
                </a:lnTo>
                <a:lnTo>
                  <a:pt x="14551" y="8322"/>
                </a:lnTo>
                <a:lnTo>
                  <a:pt x="14503" y="8322"/>
                </a:lnTo>
                <a:lnTo>
                  <a:pt x="14454" y="8371"/>
                </a:lnTo>
                <a:lnTo>
                  <a:pt x="14430" y="8420"/>
                </a:lnTo>
                <a:lnTo>
                  <a:pt x="14430" y="8493"/>
                </a:lnTo>
                <a:lnTo>
                  <a:pt x="14478" y="8590"/>
                </a:lnTo>
                <a:lnTo>
                  <a:pt x="14551" y="8687"/>
                </a:lnTo>
                <a:lnTo>
                  <a:pt x="14722" y="8809"/>
                </a:lnTo>
                <a:lnTo>
                  <a:pt x="14892" y="8906"/>
                </a:lnTo>
                <a:lnTo>
                  <a:pt x="15111" y="8979"/>
                </a:lnTo>
                <a:lnTo>
                  <a:pt x="14843" y="9271"/>
                </a:lnTo>
                <a:lnTo>
                  <a:pt x="14795" y="9247"/>
                </a:lnTo>
                <a:lnTo>
                  <a:pt x="14503" y="9150"/>
                </a:lnTo>
                <a:lnTo>
                  <a:pt x="14211" y="9052"/>
                </a:lnTo>
                <a:lnTo>
                  <a:pt x="13919" y="8955"/>
                </a:lnTo>
                <a:lnTo>
                  <a:pt x="13627" y="8858"/>
                </a:lnTo>
                <a:lnTo>
                  <a:pt x="13578" y="8858"/>
                </a:lnTo>
                <a:lnTo>
                  <a:pt x="13554" y="8882"/>
                </a:lnTo>
                <a:lnTo>
                  <a:pt x="13529" y="8931"/>
                </a:lnTo>
                <a:lnTo>
                  <a:pt x="13554" y="8955"/>
                </a:lnTo>
                <a:lnTo>
                  <a:pt x="13627" y="9077"/>
                </a:lnTo>
                <a:lnTo>
                  <a:pt x="13748" y="9198"/>
                </a:lnTo>
                <a:lnTo>
                  <a:pt x="13846" y="9296"/>
                </a:lnTo>
                <a:lnTo>
                  <a:pt x="13992" y="9369"/>
                </a:lnTo>
                <a:lnTo>
                  <a:pt x="14284" y="9515"/>
                </a:lnTo>
                <a:lnTo>
                  <a:pt x="14576" y="9612"/>
                </a:lnTo>
                <a:lnTo>
                  <a:pt x="14211" y="10001"/>
                </a:lnTo>
                <a:lnTo>
                  <a:pt x="14186" y="9953"/>
                </a:lnTo>
                <a:lnTo>
                  <a:pt x="14113" y="9904"/>
                </a:lnTo>
                <a:lnTo>
                  <a:pt x="13846" y="9709"/>
                </a:lnTo>
                <a:lnTo>
                  <a:pt x="13529" y="9563"/>
                </a:lnTo>
                <a:lnTo>
                  <a:pt x="13359" y="9490"/>
                </a:lnTo>
                <a:lnTo>
                  <a:pt x="13213" y="9442"/>
                </a:lnTo>
                <a:lnTo>
                  <a:pt x="13043" y="9393"/>
                </a:lnTo>
                <a:lnTo>
                  <a:pt x="12824" y="9393"/>
                </a:lnTo>
                <a:lnTo>
                  <a:pt x="12799" y="9442"/>
                </a:lnTo>
                <a:lnTo>
                  <a:pt x="12799" y="9490"/>
                </a:lnTo>
                <a:lnTo>
                  <a:pt x="12824" y="9515"/>
                </a:lnTo>
                <a:lnTo>
                  <a:pt x="13067" y="9734"/>
                </a:lnTo>
                <a:lnTo>
                  <a:pt x="13335" y="9904"/>
                </a:lnTo>
                <a:lnTo>
                  <a:pt x="13627" y="10074"/>
                </a:lnTo>
                <a:lnTo>
                  <a:pt x="13919" y="10220"/>
                </a:lnTo>
                <a:lnTo>
                  <a:pt x="13967" y="10245"/>
                </a:lnTo>
                <a:lnTo>
                  <a:pt x="13894" y="10318"/>
                </a:lnTo>
                <a:lnTo>
                  <a:pt x="13748" y="10464"/>
                </a:lnTo>
                <a:lnTo>
                  <a:pt x="13700" y="10391"/>
                </a:lnTo>
                <a:lnTo>
                  <a:pt x="13627" y="10318"/>
                </a:lnTo>
                <a:lnTo>
                  <a:pt x="13456" y="10220"/>
                </a:lnTo>
                <a:lnTo>
                  <a:pt x="13091" y="10074"/>
                </a:lnTo>
                <a:lnTo>
                  <a:pt x="12897" y="10026"/>
                </a:lnTo>
                <a:lnTo>
                  <a:pt x="12702" y="9953"/>
                </a:lnTo>
                <a:lnTo>
                  <a:pt x="12507" y="9928"/>
                </a:lnTo>
                <a:lnTo>
                  <a:pt x="12288" y="9904"/>
                </a:lnTo>
                <a:lnTo>
                  <a:pt x="12240" y="9904"/>
                </a:lnTo>
                <a:lnTo>
                  <a:pt x="12215" y="9928"/>
                </a:lnTo>
                <a:lnTo>
                  <a:pt x="12191" y="9977"/>
                </a:lnTo>
                <a:lnTo>
                  <a:pt x="12215" y="10050"/>
                </a:lnTo>
                <a:lnTo>
                  <a:pt x="12264" y="10099"/>
                </a:lnTo>
                <a:lnTo>
                  <a:pt x="12459" y="10196"/>
                </a:lnTo>
                <a:lnTo>
                  <a:pt x="12629" y="10293"/>
                </a:lnTo>
                <a:lnTo>
                  <a:pt x="12994" y="10512"/>
                </a:lnTo>
                <a:lnTo>
                  <a:pt x="13237" y="10634"/>
                </a:lnTo>
                <a:lnTo>
                  <a:pt x="13359" y="10682"/>
                </a:lnTo>
                <a:lnTo>
                  <a:pt x="13505" y="10707"/>
                </a:lnTo>
                <a:lnTo>
                  <a:pt x="12921" y="11291"/>
                </a:lnTo>
                <a:lnTo>
                  <a:pt x="12799" y="11193"/>
                </a:lnTo>
                <a:lnTo>
                  <a:pt x="12653" y="11096"/>
                </a:lnTo>
                <a:lnTo>
                  <a:pt x="12434" y="10974"/>
                </a:lnTo>
                <a:lnTo>
                  <a:pt x="12240" y="10828"/>
                </a:lnTo>
                <a:lnTo>
                  <a:pt x="12021" y="10682"/>
                </a:lnTo>
                <a:lnTo>
                  <a:pt x="11802" y="10585"/>
                </a:lnTo>
                <a:lnTo>
                  <a:pt x="11680" y="10537"/>
                </a:lnTo>
                <a:lnTo>
                  <a:pt x="11534" y="10537"/>
                </a:lnTo>
                <a:lnTo>
                  <a:pt x="11510" y="10561"/>
                </a:lnTo>
                <a:lnTo>
                  <a:pt x="11510" y="10585"/>
                </a:lnTo>
                <a:lnTo>
                  <a:pt x="11534" y="10609"/>
                </a:lnTo>
                <a:lnTo>
                  <a:pt x="11704" y="10804"/>
                </a:lnTo>
                <a:lnTo>
                  <a:pt x="11996" y="11072"/>
                </a:lnTo>
                <a:lnTo>
                  <a:pt x="12337" y="11364"/>
                </a:lnTo>
                <a:lnTo>
                  <a:pt x="12507" y="11461"/>
                </a:lnTo>
                <a:lnTo>
                  <a:pt x="12678" y="11534"/>
                </a:lnTo>
                <a:lnTo>
                  <a:pt x="12337" y="11875"/>
                </a:lnTo>
                <a:lnTo>
                  <a:pt x="12215" y="11826"/>
                </a:lnTo>
                <a:lnTo>
                  <a:pt x="12094" y="11777"/>
                </a:lnTo>
                <a:lnTo>
                  <a:pt x="11899" y="11680"/>
                </a:lnTo>
                <a:lnTo>
                  <a:pt x="11510" y="11437"/>
                </a:lnTo>
                <a:lnTo>
                  <a:pt x="11291" y="11339"/>
                </a:lnTo>
                <a:lnTo>
                  <a:pt x="11193" y="11315"/>
                </a:lnTo>
                <a:lnTo>
                  <a:pt x="11072" y="11291"/>
                </a:lnTo>
                <a:lnTo>
                  <a:pt x="10999" y="11315"/>
                </a:lnTo>
                <a:lnTo>
                  <a:pt x="10974" y="11364"/>
                </a:lnTo>
                <a:lnTo>
                  <a:pt x="10950" y="11437"/>
                </a:lnTo>
                <a:lnTo>
                  <a:pt x="10999" y="11485"/>
                </a:lnTo>
                <a:lnTo>
                  <a:pt x="11266" y="11704"/>
                </a:lnTo>
                <a:lnTo>
                  <a:pt x="11558" y="11923"/>
                </a:lnTo>
                <a:lnTo>
                  <a:pt x="11777" y="12069"/>
                </a:lnTo>
                <a:lnTo>
                  <a:pt x="12045" y="12191"/>
                </a:lnTo>
                <a:lnTo>
                  <a:pt x="11753" y="12483"/>
                </a:lnTo>
                <a:lnTo>
                  <a:pt x="11485" y="12264"/>
                </a:lnTo>
                <a:lnTo>
                  <a:pt x="11218" y="12045"/>
                </a:lnTo>
                <a:lnTo>
                  <a:pt x="11047" y="11899"/>
                </a:lnTo>
                <a:lnTo>
                  <a:pt x="10877" y="11777"/>
                </a:lnTo>
                <a:lnTo>
                  <a:pt x="10682" y="11680"/>
                </a:lnTo>
                <a:lnTo>
                  <a:pt x="10488" y="11631"/>
                </a:lnTo>
                <a:lnTo>
                  <a:pt x="10439" y="11656"/>
                </a:lnTo>
                <a:lnTo>
                  <a:pt x="10439" y="11680"/>
                </a:lnTo>
                <a:lnTo>
                  <a:pt x="10415" y="11704"/>
                </a:lnTo>
                <a:lnTo>
                  <a:pt x="10439" y="11753"/>
                </a:lnTo>
                <a:lnTo>
                  <a:pt x="11072" y="12410"/>
                </a:lnTo>
                <a:lnTo>
                  <a:pt x="11242" y="12605"/>
                </a:lnTo>
                <a:lnTo>
                  <a:pt x="11461" y="12775"/>
                </a:lnTo>
                <a:lnTo>
                  <a:pt x="11315" y="12945"/>
                </a:lnTo>
                <a:lnTo>
                  <a:pt x="11193" y="12848"/>
                </a:lnTo>
                <a:lnTo>
                  <a:pt x="11047" y="12775"/>
                </a:lnTo>
                <a:lnTo>
                  <a:pt x="10780" y="12629"/>
                </a:lnTo>
                <a:lnTo>
                  <a:pt x="10366" y="12361"/>
                </a:lnTo>
                <a:lnTo>
                  <a:pt x="10172" y="12215"/>
                </a:lnTo>
                <a:lnTo>
                  <a:pt x="9977" y="12069"/>
                </a:lnTo>
                <a:lnTo>
                  <a:pt x="9953" y="12045"/>
                </a:lnTo>
                <a:lnTo>
                  <a:pt x="9928" y="12069"/>
                </a:lnTo>
                <a:lnTo>
                  <a:pt x="9904" y="12094"/>
                </a:lnTo>
                <a:lnTo>
                  <a:pt x="9928" y="12118"/>
                </a:lnTo>
                <a:lnTo>
                  <a:pt x="10220" y="12532"/>
                </a:lnTo>
                <a:lnTo>
                  <a:pt x="10391" y="12702"/>
                </a:lnTo>
                <a:lnTo>
                  <a:pt x="10585" y="12897"/>
                </a:lnTo>
                <a:lnTo>
                  <a:pt x="10804" y="13067"/>
                </a:lnTo>
                <a:lnTo>
                  <a:pt x="10926" y="13140"/>
                </a:lnTo>
                <a:lnTo>
                  <a:pt x="11047" y="13213"/>
                </a:lnTo>
                <a:lnTo>
                  <a:pt x="10780" y="13456"/>
                </a:lnTo>
                <a:lnTo>
                  <a:pt x="10439" y="13213"/>
                </a:lnTo>
                <a:lnTo>
                  <a:pt x="10099" y="12970"/>
                </a:lnTo>
                <a:lnTo>
                  <a:pt x="9928" y="12872"/>
                </a:lnTo>
                <a:lnTo>
                  <a:pt x="9734" y="12799"/>
                </a:lnTo>
                <a:lnTo>
                  <a:pt x="9563" y="12726"/>
                </a:lnTo>
                <a:lnTo>
                  <a:pt x="9369" y="12726"/>
                </a:lnTo>
                <a:lnTo>
                  <a:pt x="9320" y="12751"/>
                </a:lnTo>
                <a:lnTo>
                  <a:pt x="9320" y="12775"/>
                </a:lnTo>
                <a:lnTo>
                  <a:pt x="9320" y="12799"/>
                </a:lnTo>
                <a:lnTo>
                  <a:pt x="9442" y="12921"/>
                </a:lnTo>
                <a:lnTo>
                  <a:pt x="9588" y="13043"/>
                </a:lnTo>
                <a:lnTo>
                  <a:pt x="9855" y="13262"/>
                </a:lnTo>
                <a:lnTo>
                  <a:pt x="10464" y="13773"/>
                </a:lnTo>
                <a:lnTo>
                  <a:pt x="10293" y="13943"/>
                </a:lnTo>
                <a:lnTo>
                  <a:pt x="10123" y="13821"/>
                </a:lnTo>
                <a:lnTo>
                  <a:pt x="9953" y="13724"/>
                </a:lnTo>
                <a:lnTo>
                  <a:pt x="9612" y="13554"/>
                </a:lnTo>
                <a:lnTo>
                  <a:pt x="9393" y="13408"/>
                </a:lnTo>
                <a:lnTo>
                  <a:pt x="9223" y="13237"/>
                </a:lnTo>
                <a:lnTo>
                  <a:pt x="9052" y="13067"/>
                </a:lnTo>
                <a:lnTo>
                  <a:pt x="8906" y="12848"/>
                </a:lnTo>
                <a:lnTo>
                  <a:pt x="8833" y="12799"/>
                </a:lnTo>
                <a:lnTo>
                  <a:pt x="8760" y="12799"/>
                </a:lnTo>
                <a:lnTo>
                  <a:pt x="8712" y="12824"/>
                </a:lnTo>
                <a:lnTo>
                  <a:pt x="8663" y="12897"/>
                </a:lnTo>
                <a:lnTo>
                  <a:pt x="8639" y="13018"/>
                </a:lnTo>
                <a:lnTo>
                  <a:pt x="8663" y="13164"/>
                </a:lnTo>
                <a:lnTo>
                  <a:pt x="8687" y="13286"/>
                </a:lnTo>
                <a:lnTo>
                  <a:pt x="8760" y="13408"/>
                </a:lnTo>
                <a:lnTo>
                  <a:pt x="8833" y="13529"/>
                </a:lnTo>
                <a:lnTo>
                  <a:pt x="8931" y="13627"/>
                </a:lnTo>
                <a:lnTo>
                  <a:pt x="9125" y="13821"/>
                </a:lnTo>
                <a:lnTo>
                  <a:pt x="9490" y="14089"/>
                </a:lnTo>
                <a:lnTo>
                  <a:pt x="9685" y="14211"/>
                </a:lnTo>
                <a:lnTo>
                  <a:pt x="9904" y="14308"/>
                </a:lnTo>
                <a:lnTo>
                  <a:pt x="9661" y="14527"/>
                </a:lnTo>
                <a:lnTo>
                  <a:pt x="9369" y="14381"/>
                </a:lnTo>
                <a:lnTo>
                  <a:pt x="9052" y="14235"/>
                </a:lnTo>
                <a:lnTo>
                  <a:pt x="8760" y="14089"/>
                </a:lnTo>
                <a:lnTo>
                  <a:pt x="8614" y="13992"/>
                </a:lnTo>
                <a:lnTo>
                  <a:pt x="8468" y="13919"/>
                </a:lnTo>
                <a:lnTo>
                  <a:pt x="8444" y="13894"/>
                </a:lnTo>
                <a:lnTo>
                  <a:pt x="8420" y="13894"/>
                </a:lnTo>
                <a:lnTo>
                  <a:pt x="8395" y="13919"/>
                </a:lnTo>
                <a:lnTo>
                  <a:pt x="8395" y="13967"/>
                </a:lnTo>
                <a:lnTo>
                  <a:pt x="8468" y="14138"/>
                </a:lnTo>
                <a:lnTo>
                  <a:pt x="8566" y="14308"/>
                </a:lnTo>
                <a:lnTo>
                  <a:pt x="8687" y="14430"/>
                </a:lnTo>
                <a:lnTo>
                  <a:pt x="8833" y="14551"/>
                </a:lnTo>
                <a:lnTo>
                  <a:pt x="9296" y="14868"/>
                </a:lnTo>
                <a:lnTo>
                  <a:pt x="9004" y="15160"/>
                </a:lnTo>
                <a:lnTo>
                  <a:pt x="8614" y="14770"/>
                </a:lnTo>
                <a:lnTo>
                  <a:pt x="8201" y="14405"/>
                </a:lnTo>
                <a:lnTo>
                  <a:pt x="7398" y="13700"/>
                </a:lnTo>
                <a:lnTo>
                  <a:pt x="6984" y="13359"/>
                </a:lnTo>
                <a:lnTo>
                  <a:pt x="6595" y="12994"/>
                </a:lnTo>
                <a:lnTo>
                  <a:pt x="6205" y="12605"/>
                </a:lnTo>
                <a:lnTo>
                  <a:pt x="5840" y="12215"/>
                </a:lnTo>
                <a:lnTo>
                  <a:pt x="5500" y="11777"/>
                </a:lnTo>
                <a:lnTo>
                  <a:pt x="5135" y="11315"/>
                </a:lnTo>
                <a:lnTo>
                  <a:pt x="4794" y="10901"/>
                </a:lnTo>
                <a:lnTo>
                  <a:pt x="4599" y="10682"/>
                </a:lnTo>
                <a:lnTo>
                  <a:pt x="4405" y="10488"/>
                </a:lnTo>
                <a:lnTo>
                  <a:pt x="4137" y="10269"/>
                </a:lnTo>
                <a:lnTo>
                  <a:pt x="3845" y="10074"/>
                </a:lnTo>
                <a:lnTo>
                  <a:pt x="3553" y="9855"/>
                </a:lnTo>
                <a:lnTo>
                  <a:pt x="3285" y="9661"/>
                </a:lnTo>
                <a:lnTo>
                  <a:pt x="3261" y="9588"/>
                </a:lnTo>
                <a:lnTo>
                  <a:pt x="3602" y="9296"/>
                </a:lnTo>
                <a:lnTo>
                  <a:pt x="3967" y="9004"/>
                </a:lnTo>
                <a:lnTo>
                  <a:pt x="4332" y="8712"/>
                </a:lnTo>
                <a:lnTo>
                  <a:pt x="4672" y="8420"/>
                </a:lnTo>
                <a:lnTo>
                  <a:pt x="5646" y="7519"/>
                </a:lnTo>
                <a:lnTo>
                  <a:pt x="6595" y="6595"/>
                </a:lnTo>
                <a:lnTo>
                  <a:pt x="6984" y="6205"/>
                </a:lnTo>
                <a:lnTo>
                  <a:pt x="7349" y="5792"/>
                </a:lnTo>
                <a:lnTo>
                  <a:pt x="8055" y="4940"/>
                </a:lnTo>
                <a:lnTo>
                  <a:pt x="8760" y="4088"/>
                </a:lnTo>
                <a:lnTo>
                  <a:pt x="9466" y="3237"/>
                </a:lnTo>
                <a:lnTo>
                  <a:pt x="9855" y="2799"/>
                </a:lnTo>
                <a:lnTo>
                  <a:pt x="10269" y="2410"/>
                </a:lnTo>
                <a:lnTo>
                  <a:pt x="10707" y="2045"/>
                </a:lnTo>
                <a:lnTo>
                  <a:pt x="11169" y="1704"/>
                </a:lnTo>
                <a:lnTo>
                  <a:pt x="11631" y="1412"/>
                </a:lnTo>
                <a:lnTo>
                  <a:pt x="12142" y="1144"/>
                </a:lnTo>
                <a:lnTo>
                  <a:pt x="12678" y="950"/>
                </a:lnTo>
                <a:lnTo>
                  <a:pt x="13237" y="779"/>
                </a:lnTo>
                <a:lnTo>
                  <a:pt x="13797" y="658"/>
                </a:lnTo>
                <a:lnTo>
                  <a:pt x="14381" y="585"/>
                </a:lnTo>
                <a:lnTo>
                  <a:pt x="14941" y="560"/>
                </a:lnTo>
                <a:close/>
                <a:moveTo>
                  <a:pt x="11777" y="13237"/>
                </a:moveTo>
                <a:lnTo>
                  <a:pt x="11777" y="13602"/>
                </a:lnTo>
                <a:lnTo>
                  <a:pt x="11753" y="13967"/>
                </a:lnTo>
                <a:lnTo>
                  <a:pt x="11704" y="14746"/>
                </a:lnTo>
                <a:lnTo>
                  <a:pt x="11680" y="15549"/>
                </a:lnTo>
                <a:lnTo>
                  <a:pt x="11656" y="16328"/>
                </a:lnTo>
                <a:lnTo>
                  <a:pt x="11485" y="16084"/>
                </a:lnTo>
                <a:lnTo>
                  <a:pt x="11291" y="15865"/>
                </a:lnTo>
                <a:lnTo>
                  <a:pt x="10877" y="15427"/>
                </a:lnTo>
                <a:lnTo>
                  <a:pt x="10755" y="15257"/>
                </a:lnTo>
                <a:lnTo>
                  <a:pt x="10610" y="15062"/>
                </a:lnTo>
                <a:lnTo>
                  <a:pt x="10464" y="14868"/>
                </a:lnTo>
                <a:lnTo>
                  <a:pt x="10366" y="14770"/>
                </a:lnTo>
                <a:lnTo>
                  <a:pt x="10293" y="14722"/>
                </a:lnTo>
                <a:lnTo>
                  <a:pt x="10731" y="14284"/>
                </a:lnTo>
                <a:lnTo>
                  <a:pt x="11266" y="13773"/>
                </a:lnTo>
                <a:lnTo>
                  <a:pt x="11777" y="13237"/>
                </a:lnTo>
                <a:close/>
                <a:moveTo>
                  <a:pt x="3431" y="14381"/>
                </a:moveTo>
                <a:lnTo>
                  <a:pt x="3553" y="14405"/>
                </a:lnTo>
                <a:lnTo>
                  <a:pt x="3699" y="14454"/>
                </a:lnTo>
                <a:lnTo>
                  <a:pt x="3699" y="14527"/>
                </a:lnTo>
                <a:lnTo>
                  <a:pt x="3723" y="14576"/>
                </a:lnTo>
                <a:lnTo>
                  <a:pt x="3602" y="14576"/>
                </a:lnTo>
                <a:lnTo>
                  <a:pt x="3553" y="14600"/>
                </a:lnTo>
                <a:lnTo>
                  <a:pt x="3504" y="14649"/>
                </a:lnTo>
                <a:lnTo>
                  <a:pt x="3334" y="14843"/>
                </a:lnTo>
                <a:lnTo>
                  <a:pt x="3164" y="15038"/>
                </a:lnTo>
                <a:lnTo>
                  <a:pt x="2969" y="15233"/>
                </a:lnTo>
                <a:lnTo>
                  <a:pt x="2896" y="15330"/>
                </a:lnTo>
                <a:lnTo>
                  <a:pt x="2847" y="15452"/>
                </a:lnTo>
                <a:lnTo>
                  <a:pt x="2847" y="15525"/>
                </a:lnTo>
                <a:lnTo>
                  <a:pt x="2872" y="15573"/>
                </a:lnTo>
                <a:lnTo>
                  <a:pt x="2896" y="15622"/>
                </a:lnTo>
                <a:lnTo>
                  <a:pt x="2945" y="15646"/>
                </a:lnTo>
                <a:lnTo>
                  <a:pt x="3115" y="15646"/>
                </a:lnTo>
                <a:lnTo>
                  <a:pt x="3237" y="15598"/>
                </a:lnTo>
                <a:lnTo>
                  <a:pt x="3358" y="15525"/>
                </a:lnTo>
                <a:lnTo>
                  <a:pt x="3480" y="15427"/>
                </a:lnTo>
                <a:lnTo>
                  <a:pt x="3699" y="15208"/>
                </a:lnTo>
                <a:lnTo>
                  <a:pt x="3894" y="14941"/>
                </a:lnTo>
                <a:lnTo>
                  <a:pt x="3918" y="14868"/>
                </a:lnTo>
                <a:lnTo>
                  <a:pt x="3918" y="14795"/>
                </a:lnTo>
                <a:lnTo>
                  <a:pt x="3918" y="14722"/>
                </a:lnTo>
                <a:lnTo>
                  <a:pt x="3869" y="14673"/>
                </a:lnTo>
                <a:lnTo>
                  <a:pt x="3918" y="14697"/>
                </a:lnTo>
                <a:lnTo>
                  <a:pt x="3967" y="14770"/>
                </a:lnTo>
                <a:lnTo>
                  <a:pt x="3967" y="14819"/>
                </a:lnTo>
                <a:lnTo>
                  <a:pt x="3967" y="14892"/>
                </a:lnTo>
                <a:lnTo>
                  <a:pt x="3942" y="15087"/>
                </a:lnTo>
                <a:lnTo>
                  <a:pt x="3894" y="15281"/>
                </a:lnTo>
                <a:lnTo>
                  <a:pt x="3699" y="15671"/>
                </a:lnTo>
                <a:lnTo>
                  <a:pt x="3553" y="15938"/>
                </a:lnTo>
                <a:lnTo>
                  <a:pt x="3480" y="16060"/>
                </a:lnTo>
                <a:lnTo>
                  <a:pt x="3358" y="16157"/>
                </a:lnTo>
                <a:lnTo>
                  <a:pt x="3261" y="16230"/>
                </a:lnTo>
                <a:lnTo>
                  <a:pt x="3115" y="16303"/>
                </a:lnTo>
                <a:lnTo>
                  <a:pt x="2847" y="16376"/>
                </a:lnTo>
                <a:lnTo>
                  <a:pt x="2556" y="16425"/>
                </a:lnTo>
                <a:lnTo>
                  <a:pt x="2361" y="16449"/>
                </a:lnTo>
                <a:lnTo>
                  <a:pt x="2166" y="16449"/>
                </a:lnTo>
                <a:lnTo>
                  <a:pt x="2312" y="16182"/>
                </a:lnTo>
                <a:lnTo>
                  <a:pt x="2434" y="15890"/>
                </a:lnTo>
                <a:lnTo>
                  <a:pt x="2629" y="15403"/>
                </a:lnTo>
                <a:lnTo>
                  <a:pt x="2726" y="15160"/>
                </a:lnTo>
                <a:lnTo>
                  <a:pt x="2847" y="14916"/>
                </a:lnTo>
                <a:lnTo>
                  <a:pt x="2993" y="14697"/>
                </a:lnTo>
                <a:lnTo>
                  <a:pt x="3164" y="14503"/>
                </a:lnTo>
                <a:lnTo>
                  <a:pt x="3237" y="14430"/>
                </a:lnTo>
                <a:lnTo>
                  <a:pt x="3310" y="14405"/>
                </a:lnTo>
                <a:lnTo>
                  <a:pt x="3358" y="14381"/>
                </a:lnTo>
                <a:close/>
                <a:moveTo>
                  <a:pt x="3066" y="10001"/>
                </a:moveTo>
                <a:lnTo>
                  <a:pt x="3188" y="10147"/>
                </a:lnTo>
                <a:lnTo>
                  <a:pt x="3334" y="10293"/>
                </a:lnTo>
                <a:lnTo>
                  <a:pt x="3650" y="10488"/>
                </a:lnTo>
                <a:lnTo>
                  <a:pt x="3894" y="10682"/>
                </a:lnTo>
                <a:lnTo>
                  <a:pt x="4113" y="10877"/>
                </a:lnTo>
                <a:lnTo>
                  <a:pt x="4332" y="11096"/>
                </a:lnTo>
                <a:lnTo>
                  <a:pt x="4526" y="11315"/>
                </a:lnTo>
                <a:lnTo>
                  <a:pt x="4891" y="11777"/>
                </a:lnTo>
                <a:lnTo>
                  <a:pt x="5256" y="12264"/>
                </a:lnTo>
                <a:lnTo>
                  <a:pt x="5621" y="12702"/>
                </a:lnTo>
                <a:lnTo>
                  <a:pt x="6011" y="13140"/>
                </a:lnTo>
                <a:lnTo>
                  <a:pt x="6449" y="13529"/>
                </a:lnTo>
                <a:lnTo>
                  <a:pt x="6862" y="13919"/>
                </a:lnTo>
                <a:lnTo>
                  <a:pt x="7763" y="14697"/>
                </a:lnTo>
                <a:lnTo>
                  <a:pt x="8176" y="15087"/>
                </a:lnTo>
                <a:lnTo>
                  <a:pt x="8614" y="15500"/>
                </a:lnTo>
                <a:lnTo>
                  <a:pt x="8590" y="15525"/>
                </a:lnTo>
                <a:lnTo>
                  <a:pt x="8517" y="15573"/>
                </a:lnTo>
                <a:lnTo>
                  <a:pt x="8468" y="15646"/>
                </a:lnTo>
                <a:lnTo>
                  <a:pt x="8468" y="15719"/>
                </a:lnTo>
                <a:lnTo>
                  <a:pt x="8395" y="15914"/>
                </a:lnTo>
                <a:lnTo>
                  <a:pt x="8322" y="16133"/>
                </a:lnTo>
                <a:lnTo>
                  <a:pt x="8176" y="16547"/>
                </a:lnTo>
                <a:lnTo>
                  <a:pt x="7227" y="15817"/>
                </a:lnTo>
                <a:lnTo>
                  <a:pt x="6303" y="15062"/>
                </a:lnTo>
                <a:lnTo>
                  <a:pt x="5840" y="14649"/>
                </a:lnTo>
                <a:lnTo>
                  <a:pt x="5378" y="14259"/>
                </a:lnTo>
                <a:lnTo>
                  <a:pt x="4964" y="13846"/>
                </a:lnTo>
                <a:lnTo>
                  <a:pt x="4551" y="13408"/>
                </a:lnTo>
                <a:lnTo>
                  <a:pt x="3821" y="12580"/>
                </a:lnTo>
                <a:lnTo>
                  <a:pt x="3456" y="12142"/>
                </a:lnTo>
                <a:lnTo>
                  <a:pt x="3091" y="11729"/>
                </a:lnTo>
                <a:lnTo>
                  <a:pt x="2702" y="11315"/>
                </a:lnTo>
                <a:lnTo>
                  <a:pt x="2288" y="10950"/>
                </a:lnTo>
                <a:lnTo>
                  <a:pt x="1850" y="10609"/>
                </a:lnTo>
                <a:lnTo>
                  <a:pt x="1607" y="10464"/>
                </a:lnTo>
                <a:lnTo>
                  <a:pt x="1388" y="10318"/>
                </a:lnTo>
                <a:lnTo>
                  <a:pt x="1534" y="10318"/>
                </a:lnTo>
                <a:lnTo>
                  <a:pt x="1655" y="10293"/>
                </a:lnTo>
                <a:lnTo>
                  <a:pt x="1947" y="10245"/>
                </a:lnTo>
                <a:lnTo>
                  <a:pt x="2507" y="10147"/>
                </a:lnTo>
                <a:lnTo>
                  <a:pt x="3066" y="10001"/>
                </a:lnTo>
                <a:close/>
                <a:moveTo>
                  <a:pt x="4989" y="16328"/>
                </a:moveTo>
                <a:lnTo>
                  <a:pt x="5110" y="16352"/>
                </a:lnTo>
                <a:lnTo>
                  <a:pt x="5086" y="16401"/>
                </a:lnTo>
                <a:lnTo>
                  <a:pt x="5062" y="16474"/>
                </a:lnTo>
                <a:lnTo>
                  <a:pt x="4989" y="16522"/>
                </a:lnTo>
                <a:lnTo>
                  <a:pt x="4843" y="16620"/>
                </a:lnTo>
                <a:lnTo>
                  <a:pt x="4551" y="16741"/>
                </a:lnTo>
                <a:lnTo>
                  <a:pt x="4551" y="16741"/>
                </a:lnTo>
                <a:lnTo>
                  <a:pt x="4599" y="16620"/>
                </a:lnTo>
                <a:lnTo>
                  <a:pt x="4672" y="16474"/>
                </a:lnTo>
                <a:lnTo>
                  <a:pt x="4770" y="16376"/>
                </a:lnTo>
                <a:lnTo>
                  <a:pt x="4867" y="16328"/>
                </a:lnTo>
                <a:close/>
                <a:moveTo>
                  <a:pt x="3237" y="13846"/>
                </a:moveTo>
                <a:lnTo>
                  <a:pt x="3115" y="13894"/>
                </a:lnTo>
                <a:lnTo>
                  <a:pt x="2993" y="13943"/>
                </a:lnTo>
                <a:lnTo>
                  <a:pt x="2896" y="14016"/>
                </a:lnTo>
                <a:lnTo>
                  <a:pt x="2702" y="14211"/>
                </a:lnTo>
                <a:lnTo>
                  <a:pt x="2531" y="14430"/>
                </a:lnTo>
                <a:lnTo>
                  <a:pt x="2385" y="14673"/>
                </a:lnTo>
                <a:lnTo>
                  <a:pt x="2264" y="14941"/>
                </a:lnTo>
                <a:lnTo>
                  <a:pt x="2045" y="15500"/>
                </a:lnTo>
                <a:lnTo>
                  <a:pt x="1923" y="15768"/>
                </a:lnTo>
                <a:lnTo>
                  <a:pt x="1777" y="16036"/>
                </a:lnTo>
                <a:lnTo>
                  <a:pt x="1607" y="16279"/>
                </a:lnTo>
                <a:lnTo>
                  <a:pt x="1509" y="16376"/>
                </a:lnTo>
                <a:lnTo>
                  <a:pt x="1412" y="16449"/>
                </a:lnTo>
                <a:lnTo>
                  <a:pt x="1363" y="16522"/>
                </a:lnTo>
                <a:lnTo>
                  <a:pt x="1315" y="16595"/>
                </a:lnTo>
                <a:lnTo>
                  <a:pt x="1290" y="16668"/>
                </a:lnTo>
                <a:lnTo>
                  <a:pt x="1315" y="16741"/>
                </a:lnTo>
                <a:lnTo>
                  <a:pt x="1339" y="16814"/>
                </a:lnTo>
                <a:lnTo>
                  <a:pt x="1388" y="16863"/>
                </a:lnTo>
                <a:lnTo>
                  <a:pt x="1436" y="16887"/>
                </a:lnTo>
                <a:lnTo>
                  <a:pt x="1534" y="16912"/>
                </a:lnTo>
                <a:lnTo>
                  <a:pt x="1631" y="16912"/>
                </a:lnTo>
                <a:lnTo>
                  <a:pt x="1728" y="16887"/>
                </a:lnTo>
                <a:lnTo>
                  <a:pt x="2288" y="16887"/>
                </a:lnTo>
                <a:lnTo>
                  <a:pt x="2556" y="16863"/>
                </a:lnTo>
                <a:lnTo>
                  <a:pt x="2799" y="16839"/>
                </a:lnTo>
                <a:lnTo>
                  <a:pt x="3042" y="16790"/>
                </a:lnTo>
                <a:lnTo>
                  <a:pt x="3285" y="16717"/>
                </a:lnTo>
                <a:lnTo>
                  <a:pt x="3431" y="16644"/>
                </a:lnTo>
                <a:lnTo>
                  <a:pt x="3553" y="16571"/>
                </a:lnTo>
                <a:lnTo>
                  <a:pt x="3650" y="16474"/>
                </a:lnTo>
                <a:lnTo>
                  <a:pt x="3772" y="16376"/>
                </a:lnTo>
                <a:lnTo>
                  <a:pt x="3918" y="16157"/>
                </a:lnTo>
                <a:lnTo>
                  <a:pt x="4064" y="15865"/>
                </a:lnTo>
                <a:lnTo>
                  <a:pt x="4210" y="15549"/>
                </a:lnTo>
                <a:lnTo>
                  <a:pt x="4283" y="15306"/>
                </a:lnTo>
                <a:lnTo>
                  <a:pt x="4332" y="15062"/>
                </a:lnTo>
                <a:lnTo>
                  <a:pt x="4380" y="14795"/>
                </a:lnTo>
                <a:lnTo>
                  <a:pt x="4356" y="14576"/>
                </a:lnTo>
                <a:lnTo>
                  <a:pt x="4356" y="14478"/>
                </a:lnTo>
                <a:lnTo>
                  <a:pt x="4307" y="14405"/>
                </a:lnTo>
                <a:lnTo>
                  <a:pt x="4259" y="14332"/>
                </a:lnTo>
                <a:lnTo>
                  <a:pt x="4186" y="14284"/>
                </a:lnTo>
                <a:lnTo>
                  <a:pt x="4113" y="14186"/>
                </a:lnTo>
                <a:lnTo>
                  <a:pt x="4040" y="14089"/>
                </a:lnTo>
                <a:lnTo>
                  <a:pt x="3942" y="14016"/>
                </a:lnTo>
                <a:lnTo>
                  <a:pt x="3845" y="13967"/>
                </a:lnTo>
                <a:lnTo>
                  <a:pt x="3626" y="13870"/>
                </a:lnTo>
                <a:lnTo>
                  <a:pt x="3383" y="13846"/>
                </a:lnTo>
                <a:close/>
                <a:moveTo>
                  <a:pt x="4818" y="15817"/>
                </a:moveTo>
                <a:lnTo>
                  <a:pt x="4697" y="15865"/>
                </a:lnTo>
                <a:lnTo>
                  <a:pt x="4575" y="15914"/>
                </a:lnTo>
                <a:lnTo>
                  <a:pt x="4453" y="15987"/>
                </a:lnTo>
                <a:lnTo>
                  <a:pt x="4356" y="16084"/>
                </a:lnTo>
                <a:lnTo>
                  <a:pt x="4259" y="16206"/>
                </a:lnTo>
                <a:lnTo>
                  <a:pt x="4161" y="16328"/>
                </a:lnTo>
                <a:lnTo>
                  <a:pt x="4088" y="16474"/>
                </a:lnTo>
                <a:lnTo>
                  <a:pt x="4040" y="16620"/>
                </a:lnTo>
                <a:lnTo>
                  <a:pt x="3991" y="16766"/>
                </a:lnTo>
                <a:lnTo>
                  <a:pt x="3967" y="16912"/>
                </a:lnTo>
                <a:lnTo>
                  <a:pt x="3967" y="17058"/>
                </a:lnTo>
                <a:lnTo>
                  <a:pt x="3991" y="17155"/>
                </a:lnTo>
                <a:lnTo>
                  <a:pt x="4064" y="17252"/>
                </a:lnTo>
                <a:lnTo>
                  <a:pt x="4161" y="17301"/>
                </a:lnTo>
                <a:lnTo>
                  <a:pt x="4210" y="17325"/>
                </a:lnTo>
                <a:lnTo>
                  <a:pt x="4259" y="17301"/>
                </a:lnTo>
                <a:lnTo>
                  <a:pt x="4502" y="17228"/>
                </a:lnTo>
                <a:lnTo>
                  <a:pt x="4721" y="17131"/>
                </a:lnTo>
                <a:lnTo>
                  <a:pt x="4989" y="17009"/>
                </a:lnTo>
                <a:lnTo>
                  <a:pt x="5135" y="16936"/>
                </a:lnTo>
                <a:lnTo>
                  <a:pt x="5256" y="16863"/>
                </a:lnTo>
                <a:lnTo>
                  <a:pt x="5354" y="16766"/>
                </a:lnTo>
                <a:lnTo>
                  <a:pt x="5427" y="16668"/>
                </a:lnTo>
                <a:lnTo>
                  <a:pt x="5500" y="16547"/>
                </a:lnTo>
                <a:lnTo>
                  <a:pt x="5524" y="16401"/>
                </a:lnTo>
                <a:lnTo>
                  <a:pt x="5524" y="16328"/>
                </a:lnTo>
                <a:lnTo>
                  <a:pt x="5500" y="16230"/>
                </a:lnTo>
                <a:lnTo>
                  <a:pt x="5451" y="16133"/>
                </a:lnTo>
                <a:lnTo>
                  <a:pt x="5402" y="16060"/>
                </a:lnTo>
                <a:lnTo>
                  <a:pt x="5305" y="15963"/>
                </a:lnTo>
                <a:lnTo>
                  <a:pt x="5208" y="15890"/>
                </a:lnTo>
                <a:lnTo>
                  <a:pt x="5086" y="15841"/>
                </a:lnTo>
                <a:lnTo>
                  <a:pt x="4964" y="15817"/>
                </a:lnTo>
                <a:close/>
                <a:moveTo>
                  <a:pt x="10001" y="14965"/>
                </a:moveTo>
                <a:lnTo>
                  <a:pt x="10099" y="15184"/>
                </a:lnTo>
                <a:lnTo>
                  <a:pt x="10220" y="15379"/>
                </a:lnTo>
                <a:lnTo>
                  <a:pt x="10488" y="15719"/>
                </a:lnTo>
                <a:lnTo>
                  <a:pt x="10731" y="16011"/>
                </a:lnTo>
                <a:lnTo>
                  <a:pt x="10999" y="16303"/>
                </a:lnTo>
                <a:lnTo>
                  <a:pt x="11242" y="16595"/>
                </a:lnTo>
                <a:lnTo>
                  <a:pt x="11339" y="16766"/>
                </a:lnTo>
                <a:lnTo>
                  <a:pt x="11412" y="16936"/>
                </a:lnTo>
                <a:lnTo>
                  <a:pt x="11437" y="17009"/>
                </a:lnTo>
                <a:lnTo>
                  <a:pt x="11485" y="17058"/>
                </a:lnTo>
                <a:lnTo>
                  <a:pt x="11558" y="17082"/>
                </a:lnTo>
                <a:lnTo>
                  <a:pt x="11607" y="17106"/>
                </a:lnTo>
                <a:lnTo>
                  <a:pt x="11607" y="17350"/>
                </a:lnTo>
                <a:lnTo>
                  <a:pt x="11583" y="17593"/>
                </a:lnTo>
                <a:lnTo>
                  <a:pt x="11412" y="17471"/>
                </a:lnTo>
                <a:lnTo>
                  <a:pt x="11266" y="17325"/>
                </a:lnTo>
                <a:lnTo>
                  <a:pt x="10974" y="17009"/>
                </a:lnTo>
                <a:lnTo>
                  <a:pt x="10488" y="16328"/>
                </a:lnTo>
                <a:lnTo>
                  <a:pt x="10099" y="15817"/>
                </a:lnTo>
                <a:lnTo>
                  <a:pt x="9855" y="15549"/>
                </a:lnTo>
                <a:lnTo>
                  <a:pt x="9709" y="15427"/>
                </a:lnTo>
                <a:lnTo>
                  <a:pt x="9588" y="15306"/>
                </a:lnTo>
                <a:lnTo>
                  <a:pt x="9855" y="15111"/>
                </a:lnTo>
                <a:lnTo>
                  <a:pt x="9928" y="15038"/>
                </a:lnTo>
                <a:lnTo>
                  <a:pt x="10001" y="14965"/>
                </a:lnTo>
                <a:close/>
                <a:moveTo>
                  <a:pt x="15135" y="1"/>
                </a:moveTo>
                <a:lnTo>
                  <a:pt x="14551" y="25"/>
                </a:lnTo>
                <a:lnTo>
                  <a:pt x="13967" y="74"/>
                </a:lnTo>
                <a:lnTo>
                  <a:pt x="13408" y="171"/>
                </a:lnTo>
                <a:lnTo>
                  <a:pt x="12824" y="293"/>
                </a:lnTo>
                <a:lnTo>
                  <a:pt x="12264" y="487"/>
                </a:lnTo>
                <a:lnTo>
                  <a:pt x="11753" y="706"/>
                </a:lnTo>
                <a:lnTo>
                  <a:pt x="11242" y="974"/>
                </a:lnTo>
                <a:lnTo>
                  <a:pt x="10755" y="1290"/>
                </a:lnTo>
                <a:lnTo>
                  <a:pt x="10318" y="1631"/>
                </a:lnTo>
                <a:lnTo>
                  <a:pt x="9880" y="2020"/>
                </a:lnTo>
                <a:lnTo>
                  <a:pt x="9466" y="2434"/>
                </a:lnTo>
                <a:lnTo>
                  <a:pt x="9052" y="2847"/>
                </a:lnTo>
                <a:lnTo>
                  <a:pt x="8663" y="3310"/>
                </a:lnTo>
                <a:lnTo>
                  <a:pt x="7933" y="4234"/>
                </a:lnTo>
                <a:lnTo>
                  <a:pt x="7203" y="5135"/>
                </a:lnTo>
                <a:lnTo>
                  <a:pt x="6814" y="5597"/>
                </a:lnTo>
                <a:lnTo>
                  <a:pt x="6400" y="6011"/>
                </a:lnTo>
                <a:lnTo>
                  <a:pt x="6205" y="6205"/>
                </a:lnTo>
                <a:lnTo>
                  <a:pt x="5889" y="6205"/>
                </a:lnTo>
                <a:lnTo>
                  <a:pt x="5548" y="6230"/>
                </a:lnTo>
                <a:lnTo>
                  <a:pt x="4916" y="6303"/>
                </a:lnTo>
                <a:lnTo>
                  <a:pt x="3991" y="6376"/>
                </a:lnTo>
                <a:lnTo>
                  <a:pt x="3066" y="6400"/>
                </a:lnTo>
                <a:lnTo>
                  <a:pt x="901" y="6400"/>
                </a:lnTo>
                <a:lnTo>
                  <a:pt x="171" y="6351"/>
                </a:lnTo>
                <a:lnTo>
                  <a:pt x="122" y="6351"/>
                </a:lnTo>
                <a:lnTo>
                  <a:pt x="74" y="6376"/>
                </a:lnTo>
                <a:lnTo>
                  <a:pt x="25" y="6449"/>
                </a:lnTo>
                <a:lnTo>
                  <a:pt x="1" y="6546"/>
                </a:lnTo>
                <a:lnTo>
                  <a:pt x="25" y="6619"/>
                </a:lnTo>
                <a:lnTo>
                  <a:pt x="1" y="6716"/>
                </a:lnTo>
                <a:lnTo>
                  <a:pt x="49" y="6789"/>
                </a:lnTo>
                <a:lnTo>
                  <a:pt x="195" y="7008"/>
                </a:lnTo>
                <a:lnTo>
                  <a:pt x="366" y="7227"/>
                </a:lnTo>
                <a:lnTo>
                  <a:pt x="731" y="7617"/>
                </a:lnTo>
                <a:lnTo>
                  <a:pt x="1120" y="7982"/>
                </a:lnTo>
                <a:lnTo>
                  <a:pt x="1534" y="8347"/>
                </a:lnTo>
                <a:lnTo>
                  <a:pt x="1923" y="8712"/>
                </a:lnTo>
                <a:lnTo>
                  <a:pt x="2337" y="9101"/>
                </a:lnTo>
                <a:lnTo>
                  <a:pt x="2507" y="9296"/>
                </a:lnTo>
                <a:lnTo>
                  <a:pt x="2702" y="9466"/>
                </a:lnTo>
                <a:lnTo>
                  <a:pt x="1923" y="9661"/>
                </a:lnTo>
                <a:lnTo>
                  <a:pt x="1680" y="9709"/>
                </a:lnTo>
                <a:lnTo>
                  <a:pt x="1412" y="9734"/>
                </a:lnTo>
                <a:lnTo>
                  <a:pt x="1193" y="9807"/>
                </a:lnTo>
                <a:lnTo>
                  <a:pt x="1071" y="9855"/>
                </a:lnTo>
                <a:lnTo>
                  <a:pt x="974" y="9928"/>
                </a:lnTo>
                <a:lnTo>
                  <a:pt x="925" y="9953"/>
                </a:lnTo>
                <a:lnTo>
                  <a:pt x="925" y="10001"/>
                </a:lnTo>
                <a:lnTo>
                  <a:pt x="925" y="10099"/>
                </a:lnTo>
                <a:lnTo>
                  <a:pt x="852" y="10123"/>
                </a:lnTo>
                <a:lnTo>
                  <a:pt x="804" y="10172"/>
                </a:lnTo>
                <a:lnTo>
                  <a:pt x="779" y="10220"/>
                </a:lnTo>
                <a:lnTo>
                  <a:pt x="755" y="10293"/>
                </a:lnTo>
                <a:lnTo>
                  <a:pt x="755" y="10342"/>
                </a:lnTo>
                <a:lnTo>
                  <a:pt x="755" y="10391"/>
                </a:lnTo>
                <a:lnTo>
                  <a:pt x="779" y="10439"/>
                </a:lnTo>
                <a:lnTo>
                  <a:pt x="852" y="10512"/>
                </a:lnTo>
                <a:lnTo>
                  <a:pt x="1363" y="10901"/>
                </a:lnTo>
                <a:lnTo>
                  <a:pt x="1850" y="11291"/>
                </a:lnTo>
                <a:lnTo>
                  <a:pt x="2312" y="11729"/>
                </a:lnTo>
                <a:lnTo>
                  <a:pt x="2774" y="12167"/>
                </a:lnTo>
                <a:lnTo>
                  <a:pt x="3164" y="12629"/>
                </a:lnTo>
                <a:lnTo>
                  <a:pt x="3553" y="13091"/>
                </a:lnTo>
                <a:lnTo>
                  <a:pt x="3967" y="13554"/>
                </a:lnTo>
                <a:lnTo>
                  <a:pt x="4356" y="13992"/>
                </a:lnTo>
                <a:lnTo>
                  <a:pt x="4794" y="14454"/>
                </a:lnTo>
                <a:lnTo>
                  <a:pt x="5256" y="14892"/>
                </a:lnTo>
                <a:lnTo>
                  <a:pt x="5743" y="15330"/>
                </a:lnTo>
                <a:lnTo>
                  <a:pt x="6230" y="15744"/>
                </a:lnTo>
                <a:lnTo>
                  <a:pt x="7227" y="16522"/>
                </a:lnTo>
                <a:lnTo>
                  <a:pt x="8249" y="17301"/>
                </a:lnTo>
                <a:lnTo>
                  <a:pt x="8347" y="17350"/>
                </a:lnTo>
                <a:lnTo>
                  <a:pt x="8444" y="17350"/>
                </a:lnTo>
                <a:lnTo>
                  <a:pt x="8517" y="17325"/>
                </a:lnTo>
                <a:lnTo>
                  <a:pt x="8590" y="17277"/>
                </a:lnTo>
                <a:lnTo>
                  <a:pt x="8639" y="17204"/>
                </a:lnTo>
                <a:lnTo>
                  <a:pt x="8663" y="17106"/>
                </a:lnTo>
                <a:lnTo>
                  <a:pt x="8663" y="17009"/>
                </a:lnTo>
                <a:lnTo>
                  <a:pt x="8614" y="16912"/>
                </a:lnTo>
                <a:lnTo>
                  <a:pt x="8760" y="16620"/>
                </a:lnTo>
                <a:lnTo>
                  <a:pt x="8858" y="16328"/>
                </a:lnTo>
                <a:lnTo>
                  <a:pt x="8955" y="16011"/>
                </a:lnTo>
                <a:lnTo>
                  <a:pt x="9004" y="15695"/>
                </a:lnTo>
                <a:lnTo>
                  <a:pt x="9174" y="15598"/>
                </a:lnTo>
                <a:lnTo>
                  <a:pt x="9466" y="15914"/>
                </a:lnTo>
                <a:lnTo>
                  <a:pt x="9831" y="16376"/>
                </a:lnTo>
                <a:lnTo>
                  <a:pt x="10196" y="16887"/>
                </a:lnTo>
                <a:lnTo>
                  <a:pt x="10464" y="17252"/>
                </a:lnTo>
                <a:lnTo>
                  <a:pt x="10755" y="17617"/>
                </a:lnTo>
                <a:lnTo>
                  <a:pt x="10901" y="17788"/>
                </a:lnTo>
                <a:lnTo>
                  <a:pt x="11072" y="17934"/>
                </a:lnTo>
                <a:lnTo>
                  <a:pt x="11242" y="18080"/>
                </a:lnTo>
                <a:lnTo>
                  <a:pt x="11437" y="18201"/>
                </a:lnTo>
                <a:lnTo>
                  <a:pt x="11510" y="18226"/>
                </a:lnTo>
                <a:lnTo>
                  <a:pt x="11558" y="18250"/>
                </a:lnTo>
                <a:lnTo>
                  <a:pt x="11631" y="18250"/>
                </a:lnTo>
                <a:lnTo>
                  <a:pt x="11704" y="18226"/>
                </a:lnTo>
                <a:lnTo>
                  <a:pt x="11826" y="18226"/>
                </a:lnTo>
                <a:lnTo>
                  <a:pt x="11948" y="18177"/>
                </a:lnTo>
                <a:lnTo>
                  <a:pt x="12045" y="18128"/>
                </a:lnTo>
                <a:lnTo>
                  <a:pt x="12094" y="18007"/>
                </a:lnTo>
                <a:lnTo>
                  <a:pt x="12167" y="17763"/>
                </a:lnTo>
                <a:lnTo>
                  <a:pt x="12191" y="17520"/>
                </a:lnTo>
                <a:lnTo>
                  <a:pt x="12240" y="17033"/>
                </a:lnTo>
                <a:lnTo>
                  <a:pt x="12264" y="16279"/>
                </a:lnTo>
                <a:lnTo>
                  <a:pt x="12264" y="15549"/>
                </a:lnTo>
                <a:lnTo>
                  <a:pt x="12288" y="14746"/>
                </a:lnTo>
                <a:lnTo>
                  <a:pt x="12337" y="13967"/>
                </a:lnTo>
                <a:lnTo>
                  <a:pt x="12361" y="13651"/>
                </a:lnTo>
                <a:lnTo>
                  <a:pt x="12386" y="13335"/>
                </a:lnTo>
                <a:lnTo>
                  <a:pt x="12361" y="13018"/>
                </a:lnTo>
                <a:lnTo>
                  <a:pt x="12337" y="12848"/>
                </a:lnTo>
                <a:lnTo>
                  <a:pt x="12288" y="12726"/>
                </a:lnTo>
                <a:lnTo>
                  <a:pt x="12775" y="12191"/>
                </a:lnTo>
                <a:lnTo>
                  <a:pt x="13335" y="11607"/>
                </a:lnTo>
                <a:lnTo>
                  <a:pt x="13943" y="11047"/>
                </a:lnTo>
                <a:lnTo>
                  <a:pt x="14527" y="10464"/>
                </a:lnTo>
                <a:lnTo>
                  <a:pt x="15087" y="9880"/>
                </a:lnTo>
                <a:lnTo>
                  <a:pt x="15622" y="9247"/>
                </a:lnTo>
                <a:lnTo>
                  <a:pt x="15865" y="8931"/>
                </a:lnTo>
                <a:lnTo>
                  <a:pt x="16157" y="8639"/>
                </a:lnTo>
                <a:lnTo>
                  <a:pt x="16717" y="8055"/>
                </a:lnTo>
                <a:lnTo>
                  <a:pt x="17277" y="7446"/>
                </a:lnTo>
                <a:lnTo>
                  <a:pt x="17471" y="7227"/>
                </a:lnTo>
                <a:lnTo>
                  <a:pt x="17666" y="6960"/>
                </a:lnTo>
                <a:lnTo>
                  <a:pt x="17836" y="6716"/>
                </a:lnTo>
                <a:lnTo>
                  <a:pt x="17982" y="6449"/>
                </a:lnTo>
                <a:lnTo>
                  <a:pt x="18104" y="6157"/>
                </a:lnTo>
                <a:lnTo>
                  <a:pt x="18250" y="5889"/>
                </a:lnTo>
                <a:lnTo>
                  <a:pt x="18347" y="5597"/>
                </a:lnTo>
                <a:lnTo>
                  <a:pt x="18445" y="5305"/>
                </a:lnTo>
                <a:lnTo>
                  <a:pt x="18591" y="4721"/>
                </a:lnTo>
                <a:lnTo>
                  <a:pt x="18688" y="4113"/>
                </a:lnTo>
                <a:lnTo>
                  <a:pt x="18736" y="3480"/>
                </a:lnTo>
                <a:lnTo>
                  <a:pt x="18736" y="2872"/>
                </a:lnTo>
                <a:lnTo>
                  <a:pt x="18712" y="2312"/>
                </a:lnTo>
                <a:lnTo>
                  <a:pt x="18688" y="1899"/>
                </a:lnTo>
                <a:lnTo>
                  <a:pt x="18639" y="1436"/>
                </a:lnTo>
                <a:lnTo>
                  <a:pt x="18542" y="998"/>
                </a:lnTo>
                <a:lnTo>
                  <a:pt x="18493" y="828"/>
                </a:lnTo>
                <a:lnTo>
                  <a:pt x="18420" y="658"/>
                </a:lnTo>
                <a:lnTo>
                  <a:pt x="18323" y="536"/>
                </a:lnTo>
                <a:lnTo>
                  <a:pt x="18226" y="463"/>
                </a:lnTo>
                <a:lnTo>
                  <a:pt x="18104" y="414"/>
                </a:lnTo>
                <a:lnTo>
                  <a:pt x="17982" y="439"/>
                </a:lnTo>
                <a:lnTo>
                  <a:pt x="17447" y="268"/>
                </a:lnTo>
                <a:lnTo>
                  <a:pt x="16863" y="147"/>
                </a:lnTo>
                <a:lnTo>
                  <a:pt x="16303" y="49"/>
                </a:lnTo>
                <a:lnTo>
                  <a:pt x="15719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05" name="Shape 105"/>
          <p:cNvSpPr/>
          <p:nvPr/>
        </p:nvSpPr>
        <p:spPr>
          <a:xfrm>
            <a:off x="4492396" y="709100"/>
            <a:ext cx="343890" cy="334173"/>
          </a:xfrm>
          <a:custGeom>
            <a:avLst/>
            <a:gdLst/>
            <a:ahLst/>
            <a:cxnLst/>
            <a:rect l="0" t="0" r="0" b="0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06" name="Shape 106"/>
          <p:cNvSpPr/>
          <p:nvPr/>
        </p:nvSpPr>
        <p:spPr>
          <a:xfrm rot="2487341">
            <a:off x="4271227" y="2225434"/>
            <a:ext cx="244676" cy="237762"/>
          </a:xfrm>
          <a:custGeom>
            <a:avLst/>
            <a:gdLst/>
            <a:ahLst/>
            <a:cxnLst/>
            <a:rect l="0" t="0" r="0" b="0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07" name="Shape 107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pPr marL="0" lvl="0" indent="0">
                <a:spcBef>
                  <a:spcPts val="0"/>
                </a:spcBef>
                <a:buNone/>
              </a:pPr>
              <a:t>13</a:t>
            </a:fld>
            <a:endParaRPr lang="e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title"/>
          </p:nvPr>
        </p:nvSpPr>
        <p:spPr>
          <a:xfrm>
            <a:off x="351732" y="1376855"/>
            <a:ext cx="5511300" cy="8574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/>
            <a:r>
              <a:rPr lang="en-US" b="1" dirty="0" smtClean="0">
                <a:solidFill>
                  <a:schemeClr val="accent1"/>
                </a:solidFill>
              </a:rPr>
              <a:t>Python Pandas</a:t>
            </a:r>
            <a:endParaRPr lang="en" b="1" dirty="0">
              <a:solidFill>
                <a:schemeClr val="accent1"/>
              </a:solidFill>
            </a:endParaRPr>
          </a:p>
        </p:txBody>
      </p:sp>
      <p:sp>
        <p:nvSpPr>
          <p:cNvPr id="96" name="Shape 96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pPr marL="0" lvl="0" indent="0">
                <a:spcBef>
                  <a:spcPts val="0"/>
                </a:spcBef>
                <a:buNone/>
              </a:pPr>
              <a:t>14</a:t>
            </a:fld>
            <a:endParaRPr lang="en"/>
          </a:p>
        </p:txBody>
      </p:sp>
      <p:pic>
        <p:nvPicPr>
          <p:cNvPr id="6" name="Picture 2" descr="C:\Users\Dhavala\AppData\Local\Microsoft\Windows\INetCache\IE\H53DP9HR\panda4[1]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351727" y="1542176"/>
            <a:ext cx="1677557" cy="1843469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213577" y="2970146"/>
            <a:ext cx="623760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 smtClean="0">
                <a:solidFill>
                  <a:schemeClr val="accent1"/>
                </a:solidFill>
                <a:latin typeface="Lato Hairline"/>
                <a:ea typeface="Lato Hairline"/>
                <a:cs typeface="Lato Hairline"/>
                <a:sym typeface="Lato Hairline"/>
              </a:rPr>
              <a:t>SentimentIntensityAnalyzer</a:t>
            </a:r>
          </a:p>
        </p:txBody>
      </p:sp>
      <p:sp>
        <p:nvSpPr>
          <p:cNvPr id="7" name="Shape 320"/>
          <p:cNvSpPr/>
          <p:nvPr/>
        </p:nvSpPr>
        <p:spPr>
          <a:xfrm>
            <a:off x="194792" y="3897121"/>
            <a:ext cx="1037167" cy="1106057"/>
          </a:xfrm>
          <a:custGeom>
            <a:avLst/>
            <a:gdLst/>
            <a:ahLst/>
            <a:cxnLst/>
            <a:rect l="0" t="0" r="0" b="0"/>
            <a:pathLst>
              <a:path w="17301" h="17228" extrusionOk="0">
                <a:moveTo>
                  <a:pt x="9295" y="4842"/>
                </a:moveTo>
                <a:lnTo>
                  <a:pt x="9514" y="4891"/>
                </a:lnTo>
                <a:lnTo>
                  <a:pt x="9758" y="4964"/>
                </a:lnTo>
                <a:lnTo>
                  <a:pt x="9539" y="5256"/>
                </a:lnTo>
                <a:lnTo>
                  <a:pt x="9368" y="5548"/>
                </a:lnTo>
                <a:lnTo>
                  <a:pt x="9198" y="5499"/>
                </a:lnTo>
                <a:lnTo>
                  <a:pt x="9174" y="5426"/>
                </a:lnTo>
                <a:lnTo>
                  <a:pt x="9271" y="4940"/>
                </a:lnTo>
                <a:lnTo>
                  <a:pt x="9295" y="4842"/>
                </a:lnTo>
                <a:close/>
                <a:moveTo>
                  <a:pt x="8784" y="4769"/>
                </a:moveTo>
                <a:lnTo>
                  <a:pt x="8882" y="4794"/>
                </a:lnTo>
                <a:lnTo>
                  <a:pt x="8857" y="4891"/>
                </a:lnTo>
                <a:lnTo>
                  <a:pt x="8784" y="5159"/>
                </a:lnTo>
                <a:lnTo>
                  <a:pt x="8736" y="5426"/>
                </a:lnTo>
                <a:lnTo>
                  <a:pt x="8468" y="5426"/>
                </a:lnTo>
                <a:lnTo>
                  <a:pt x="8468" y="5329"/>
                </a:lnTo>
                <a:lnTo>
                  <a:pt x="8419" y="5134"/>
                </a:lnTo>
                <a:lnTo>
                  <a:pt x="8346" y="4964"/>
                </a:lnTo>
                <a:lnTo>
                  <a:pt x="8322" y="4915"/>
                </a:lnTo>
                <a:lnTo>
                  <a:pt x="8249" y="4915"/>
                </a:lnTo>
                <a:lnTo>
                  <a:pt x="8225" y="4940"/>
                </a:lnTo>
                <a:lnTo>
                  <a:pt x="8200" y="4988"/>
                </a:lnTo>
                <a:lnTo>
                  <a:pt x="8200" y="5183"/>
                </a:lnTo>
                <a:lnTo>
                  <a:pt x="8176" y="5378"/>
                </a:lnTo>
                <a:lnTo>
                  <a:pt x="8176" y="5451"/>
                </a:lnTo>
                <a:lnTo>
                  <a:pt x="7957" y="5499"/>
                </a:lnTo>
                <a:lnTo>
                  <a:pt x="7738" y="5597"/>
                </a:lnTo>
                <a:lnTo>
                  <a:pt x="7714" y="5548"/>
                </a:lnTo>
                <a:lnTo>
                  <a:pt x="7641" y="5378"/>
                </a:lnTo>
                <a:lnTo>
                  <a:pt x="7568" y="5207"/>
                </a:lnTo>
                <a:lnTo>
                  <a:pt x="7471" y="5110"/>
                </a:lnTo>
                <a:lnTo>
                  <a:pt x="7373" y="5013"/>
                </a:lnTo>
                <a:lnTo>
                  <a:pt x="7349" y="4988"/>
                </a:lnTo>
                <a:lnTo>
                  <a:pt x="7568" y="4891"/>
                </a:lnTo>
                <a:lnTo>
                  <a:pt x="7641" y="4964"/>
                </a:lnTo>
                <a:lnTo>
                  <a:pt x="7738" y="5013"/>
                </a:lnTo>
                <a:lnTo>
                  <a:pt x="7836" y="5037"/>
                </a:lnTo>
                <a:lnTo>
                  <a:pt x="7933" y="5013"/>
                </a:lnTo>
                <a:lnTo>
                  <a:pt x="8127" y="4915"/>
                </a:lnTo>
                <a:lnTo>
                  <a:pt x="8298" y="4842"/>
                </a:lnTo>
                <a:lnTo>
                  <a:pt x="8492" y="4818"/>
                </a:lnTo>
                <a:lnTo>
                  <a:pt x="8663" y="4794"/>
                </a:lnTo>
                <a:lnTo>
                  <a:pt x="8711" y="4794"/>
                </a:lnTo>
                <a:lnTo>
                  <a:pt x="8784" y="4769"/>
                </a:lnTo>
                <a:close/>
                <a:moveTo>
                  <a:pt x="9879" y="5013"/>
                </a:moveTo>
                <a:lnTo>
                  <a:pt x="10147" y="5159"/>
                </a:lnTo>
                <a:lnTo>
                  <a:pt x="10415" y="5305"/>
                </a:lnTo>
                <a:lnTo>
                  <a:pt x="10196" y="5524"/>
                </a:lnTo>
                <a:lnTo>
                  <a:pt x="9977" y="5743"/>
                </a:lnTo>
                <a:lnTo>
                  <a:pt x="9977" y="5767"/>
                </a:lnTo>
                <a:lnTo>
                  <a:pt x="9928" y="5743"/>
                </a:lnTo>
                <a:lnTo>
                  <a:pt x="9685" y="5645"/>
                </a:lnTo>
                <a:lnTo>
                  <a:pt x="9879" y="5013"/>
                </a:lnTo>
                <a:close/>
                <a:moveTo>
                  <a:pt x="7300" y="5013"/>
                </a:moveTo>
                <a:lnTo>
                  <a:pt x="7300" y="5037"/>
                </a:lnTo>
                <a:lnTo>
                  <a:pt x="7325" y="5183"/>
                </a:lnTo>
                <a:lnTo>
                  <a:pt x="7325" y="5305"/>
                </a:lnTo>
                <a:lnTo>
                  <a:pt x="7373" y="5499"/>
                </a:lnTo>
                <a:lnTo>
                  <a:pt x="7446" y="5670"/>
                </a:lnTo>
                <a:lnTo>
                  <a:pt x="7446" y="5718"/>
                </a:lnTo>
                <a:lnTo>
                  <a:pt x="7203" y="5791"/>
                </a:lnTo>
                <a:lnTo>
                  <a:pt x="7081" y="5524"/>
                </a:lnTo>
                <a:lnTo>
                  <a:pt x="6935" y="5232"/>
                </a:lnTo>
                <a:lnTo>
                  <a:pt x="7106" y="5134"/>
                </a:lnTo>
                <a:lnTo>
                  <a:pt x="7300" y="5013"/>
                </a:lnTo>
                <a:close/>
                <a:moveTo>
                  <a:pt x="10707" y="5475"/>
                </a:moveTo>
                <a:lnTo>
                  <a:pt x="11193" y="5816"/>
                </a:lnTo>
                <a:lnTo>
                  <a:pt x="10999" y="5913"/>
                </a:lnTo>
                <a:lnTo>
                  <a:pt x="10780" y="6010"/>
                </a:lnTo>
                <a:lnTo>
                  <a:pt x="10585" y="6108"/>
                </a:lnTo>
                <a:lnTo>
                  <a:pt x="10390" y="5986"/>
                </a:lnTo>
                <a:lnTo>
                  <a:pt x="10171" y="5864"/>
                </a:lnTo>
                <a:lnTo>
                  <a:pt x="10512" y="5621"/>
                </a:lnTo>
                <a:lnTo>
                  <a:pt x="10707" y="5475"/>
                </a:lnTo>
                <a:close/>
                <a:moveTo>
                  <a:pt x="6692" y="5426"/>
                </a:moveTo>
                <a:lnTo>
                  <a:pt x="6716" y="5572"/>
                </a:lnTo>
                <a:lnTo>
                  <a:pt x="6741" y="5718"/>
                </a:lnTo>
                <a:lnTo>
                  <a:pt x="6838" y="5986"/>
                </a:lnTo>
                <a:lnTo>
                  <a:pt x="6643" y="6156"/>
                </a:lnTo>
                <a:lnTo>
                  <a:pt x="6522" y="5986"/>
                </a:lnTo>
                <a:lnTo>
                  <a:pt x="6351" y="5743"/>
                </a:lnTo>
                <a:lnTo>
                  <a:pt x="6522" y="5572"/>
                </a:lnTo>
                <a:lnTo>
                  <a:pt x="6692" y="5426"/>
                </a:lnTo>
                <a:close/>
                <a:moveTo>
                  <a:pt x="11461" y="6059"/>
                </a:moveTo>
                <a:lnTo>
                  <a:pt x="11607" y="6181"/>
                </a:lnTo>
                <a:lnTo>
                  <a:pt x="11510" y="6181"/>
                </a:lnTo>
                <a:lnTo>
                  <a:pt x="11193" y="6254"/>
                </a:lnTo>
                <a:lnTo>
                  <a:pt x="11047" y="6302"/>
                </a:lnTo>
                <a:lnTo>
                  <a:pt x="10877" y="6375"/>
                </a:lnTo>
                <a:lnTo>
                  <a:pt x="10780" y="6278"/>
                </a:lnTo>
                <a:lnTo>
                  <a:pt x="11096" y="6181"/>
                </a:lnTo>
                <a:lnTo>
                  <a:pt x="11291" y="6132"/>
                </a:lnTo>
                <a:lnTo>
                  <a:pt x="11461" y="6059"/>
                </a:lnTo>
                <a:close/>
                <a:moveTo>
                  <a:pt x="6157" y="5962"/>
                </a:moveTo>
                <a:lnTo>
                  <a:pt x="6230" y="6156"/>
                </a:lnTo>
                <a:lnTo>
                  <a:pt x="6303" y="6302"/>
                </a:lnTo>
                <a:lnTo>
                  <a:pt x="6400" y="6424"/>
                </a:lnTo>
                <a:lnTo>
                  <a:pt x="6181" y="6765"/>
                </a:lnTo>
                <a:lnTo>
                  <a:pt x="6157" y="6716"/>
                </a:lnTo>
                <a:lnTo>
                  <a:pt x="5962" y="6546"/>
                </a:lnTo>
                <a:lnTo>
                  <a:pt x="5840" y="6400"/>
                </a:lnTo>
                <a:lnTo>
                  <a:pt x="5986" y="6181"/>
                </a:lnTo>
                <a:lnTo>
                  <a:pt x="6157" y="5962"/>
                </a:lnTo>
                <a:close/>
                <a:moveTo>
                  <a:pt x="11729" y="6327"/>
                </a:moveTo>
                <a:lnTo>
                  <a:pt x="11923" y="6570"/>
                </a:lnTo>
                <a:lnTo>
                  <a:pt x="12094" y="6862"/>
                </a:lnTo>
                <a:lnTo>
                  <a:pt x="11899" y="6838"/>
                </a:lnTo>
                <a:lnTo>
                  <a:pt x="11704" y="6862"/>
                </a:lnTo>
                <a:lnTo>
                  <a:pt x="11510" y="6886"/>
                </a:lnTo>
                <a:lnTo>
                  <a:pt x="11339" y="6911"/>
                </a:lnTo>
                <a:lnTo>
                  <a:pt x="11145" y="6643"/>
                </a:lnTo>
                <a:lnTo>
                  <a:pt x="11388" y="6594"/>
                </a:lnTo>
                <a:lnTo>
                  <a:pt x="11607" y="6546"/>
                </a:lnTo>
                <a:lnTo>
                  <a:pt x="11680" y="6497"/>
                </a:lnTo>
                <a:lnTo>
                  <a:pt x="11704" y="6448"/>
                </a:lnTo>
                <a:lnTo>
                  <a:pt x="11729" y="6375"/>
                </a:lnTo>
                <a:lnTo>
                  <a:pt x="11729" y="6327"/>
                </a:lnTo>
                <a:close/>
                <a:moveTo>
                  <a:pt x="5646" y="6765"/>
                </a:moveTo>
                <a:lnTo>
                  <a:pt x="5719" y="6838"/>
                </a:lnTo>
                <a:lnTo>
                  <a:pt x="5840" y="7008"/>
                </a:lnTo>
                <a:lnTo>
                  <a:pt x="5913" y="7081"/>
                </a:lnTo>
                <a:lnTo>
                  <a:pt x="6011" y="7130"/>
                </a:lnTo>
                <a:lnTo>
                  <a:pt x="5913" y="7397"/>
                </a:lnTo>
                <a:lnTo>
                  <a:pt x="5670" y="7300"/>
                </a:lnTo>
                <a:lnTo>
                  <a:pt x="5524" y="7276"/>
                </a:lnTo>
                <a:lnTo>
                  <a:pt x="5402" y="7251"/>
                </a:lnTo>
                <a:lnTo>
                  <a:pt x="5524" y="7008"/>
                </a:lnTo>
                <a:lnTo>
                  <a:pt x="5646" y="6765"/>
                </a:lnTo>
                <a:close/>
                <a:moveTo>
                  <a:pt x="12288" y="7276"/>
                </a:moveTo>
                <a:lnTo>
                  <a:pt x="12361" y="7519"/>
                </a:lnTo>
                <a:lnTo>
                  <a:pt x="12410" y="7786"/>
                </a:lnTo>
                <a:lnTo>
                  <a:pt x="12215" y="7689"/>
                </a:lnTo>
                <a:lnTo>
                  <a:pt x="12021" y="7616"/>
                </a:lnTo>
                <a:lnTo>
                  <a:pt x="11802" y="7567"/>
                </a:lnTo>
                <a:lnTo>
                  <a:pt x="11583" y="7543"/>
                </a:lnTo>
                <a:lnTo>
                  <a:pt x="11510" y="7276"/>
                </a:lnTo>
                <a:lnTo>
                  <a:pt x="11680" y="7300"/>
                </a:lnTo>
                <a:lnTo>
                  <a:pt x="11875" y="7300"/>
                </a:lnTo>
                <a:lnTo>
                  <a:pt x="12264" y="7276"/>
                </a:lnTo>
                <a:close/>
                <a:moveTo>
                  <a:pt x="5281" y="7616"/>
                </a:moveTo>
                <a:lnTo>
                  <a:pt x="5548" y="7713"/>
                </a:lnTo>
                <a:lnTo>
                  <a:pt x="5792" y="7811"/>
                </a:lnTo>
                <a:lnTo>
                  <a:pt x="5719" y="8273"/>
                </a:lnTo>
                <a:lnTo>
                  <a:pt x="5256" y="8322"/>
                </a:lnTo>
                <a:lnTo>
                  <a:pt x="5135" y="8322"/>
                </a:lnTo>
                <a:lnTo>
                  <a:pt x="5183" y="7981"/>
                </a:lnTo>
                <a:lnTo>
                  <a:pt x="5281" y="7616"/>
                </a:lnTo>
                <a:close/>
                <a:moveTo>
                  <a:pt x="11656" y="7859"/>
                </a:moveTo>
                <a:lnTo>
                  <a:pt x="11826" y="7932"/>
                </a:lnTo>
                <a:lnTo>
                  <a:pt x="12069" y="8054"/>
                </a:lnTo>
                <a:lnTo>
                  <a:pt x="12191" y="8103"/>
                </a:lnTo>
                <a:lnTo>
                  <a:pt x="12337" y="8151"/>
                </a:lnTo>
                <a:lnTo>
                  <a:pt x="12386" y="8151"/>
                </a:lnTo>
                <a:lnTo>
                  <a:pt x="12459" y="8127"/>
                </a:lnTo>
                <a:lnTo>
                  <a:pt x="12459" y="8516"/>
                </a:lnTo>
                <a:lnTo>
                  <a:pt x="12264" y="8395"/>
                </a:lnTo>
                <a:lnTo>
                  <a:pt x="11972" y="8249"/>
                </a:lnTo>
                <a:lnTo>
                  <a:pt x="11826" y="8200"/>
                </a:lnTo>
                <a:lnTo>
                  <a:pt x="11680" y="8176"/>
                </a:lnTo>
                <a:lnTo>
                  <a:pt x="11656" y="7859"/>
                </a:lnTo>
                <a:close/>
                <a:moveTo>
                  <a:pt x="11680" y="8468"/>
                </a:moveTo>
                <a:lnTo>
                  <a:pt x="11777" y="8589"/>
                </a:lnTo>
                <a:lnTo>
                  <a:pt x="11899" y="8662"/>
                </a:lnTo>
                <a:lnTo>
                  <a:pt x="12191" y="8857"/>
                </a:lnTo>
                <a:lnTo>
                  <a:pt x="12337" y="8954"/>
                </a:lnTo>
                <a:lnTo>
                  <a:pt x="12118" y="8979"/>
                </a:lnTo>
                <a:lnTo>
                  <a:pt x="11875" y="8954"/>
                </a:lnTo>
                <a:lnTo>
                  <a:pt x="11631" y="8954"/>
                </a:lnTo>
                <a:lnTo>
                  <a:pt x="11656" y="8711"/>
                </a:lnTo>
                <a:lnTo>
                  <a:pt x="11680" y="8468"/>
                </a:lnTo>
                <a:close/>
                <a:moveTo>
                  <a:pt x="5694" y="8735"/>
                </a:moveTo>
                <a:lnTo>
                  <a:pt x="5694" y="8954"/>
                </a:lnTo>
                <a:lnTo>
                  <a:pt x="5719" y="9198"/>
                </a:lnTo>
                <a:lnTo>
                  <a:pt x="5427" y="9222"/>
                </a:lnTo>
                <a:lnTo>
                  <a:pt x="5159" y="9271"/>
                </a:lnTo>
                <a:lnTo>
                  <a:pt x="5110" y="9003"/>
                </a:lnTo>
                <a:lnTo>
                  <a:pt x="5110" y="8760"/>
                </a:lnTo>
                <a:lnTo>
                  <a:pt x="5402" y="8760"/>
                </a:lnTo>
                <a:lnTo>
                  <a:pt x="5694" y="8735"/>
                </a:lnTo>
                <a:close/>
                <a:moveTo>
                  <a:pt x="5208" y="9514"/>
                </a:moveTo>
                <a:lnTo>
                  <a:pt x="5792" y="9563"/>
                </a:lnTo>
                <a:lnTo>
                  <a:pt x="5840" y="9757"/>
                </a:lnTo>
                <a:lnTo>
                  <a:pt x="5913" y="9952"/>
                </a:lnTo>
                <a:lnTo>
                  <a:pt x="5354" y="9952"/>
                </a:lnTo>
                <a:lnTo>
                  <a:pt x="5256" y="9733"/>
                </a:lnTo>
                <a:lnTo>
                  <a:pt x="5208" y="9514"/>
                </a:lnTo>
                <a:close/>
                <a:moveTo>
                  <a:pt x="11583" y="9222"/>
                </a:moveTo>
                <a:lnTo>
                  <a:pt x="11680" y="9271"/>
                </a:lnTo>
                <a:lnTo>
                  <a:pt x="11777" y="9319"/>
                </a:lnTo>
                <a:lnTo>
                  <a:pt x="11996" y="9368"/>
                </a:lnTo>
                <a:lnTo>
                  <a:pt x="12167" y="9392"/>
                </a:lnTo>
                <a:lnTo>
                  <a:pt x="12386" y="9392"/>
                </a:lnTo>
                <a:lnTo>
                  <a:pt x="12288" y="9782"/>
                </a:lnTo>
                <a:lnTo>
                  <a:pt x="12167" y="10147"/>
                </a:lnTo>
                <a:lnTo>
                  <a:pt x="12142" y="10098"/>
                </a:lnTo>
                <a:lnTo>
                  <a:pt x="12118" y="10049"/>
                </a:lnTo>
                <a:lnTo>
                  <a:pt x="12021" y="9952"/>
                </a:lnTo>
                <a:lnTo>
                  <a:pt x="11777" y="9830"/>
                </a:lnTo>
                <a:lnTo>
                  <a:pt x="11607" y="9757"/>
                </a:lnTo>
                <a:lnTo>
                  <a:pt x="11437" y="9684"/>
                </a:lnTo>
                <a:lnTo>
                  <a:pt x="11510" y="9465"/>
                </a:lnTo>
                <a:lnTo>
                  <a:pt x="11583" y="9222"/>
                </a:lnTo>
                <a:close/>
                <a:moveTo>
                  <a:pt x="11339" y="9952"/>
                </a:moveTo>
                <a:lnTo>
                  <a:pt x="11461" y="10025"/>
                </a:lnTo>
                <a:lnTo>
                  <a:pt x="11607" y="10122"/>
                </a:lnTo>
                <a:lnTo>
                  <a:pt x="11850" y="10268"/>
                </a:lnTo>
                <a:lnTo>
                  <a:pt x="11972" y="10293"/>
                </a:lnTo>
                <a:lnTo>
                  <a:pt x="12118" y="10293"/>
                </a:lnTo>
                <a:lnTo>
                  <a:pt x="11996" y="10512"/>
                </a:lnTo>
                <a:lnTo>
                  <a:pt x="11875" y="10731"/>
                </a:lnTo>
                <a:lnTo>
                  <a:pt x="11753" y="10609"/>
                </a:lnTo>
                <a:lnTo>
                  <a:pt x="11656" y="10487"/>
                </a:lnTo>
                <a:lnTo>
                  <a:pt x="11510" y="10390"/>
                </a:lnTo>
                <a:lnTo>
                  <a:pt x="11364" y="10317"/>
                </a:lnTo>
                <a:lnTo>
                  <a:pt x="11266" y="10293"/>
                </a:lnTo>
                <a:lnTo>
                  <a:pt x="11169" y="10268"/>
                </a:lnTo>
                <a:lnTo>
                  <a:pt x="11339" y="9952"/>
                </a:lnTo>
                <a:close/>
                <a:moveTo>
                  <a:pt x="6132" y="10341"/>
                </a:moveTo>
                <a:lnTo>
                  <a:pt x="6327" y="10585"/>
                </a:lnTo>
                <a:lnTo>
                  <a:pt x="6059" y="10658"/>
                </a:lnTo>
                <a:lnTo>
                  <a:pt x="5792" y="10755"/>
                </a:lnTo>
                <a:lnTo>
                  <a:pt x="5670" y="10560"/>
                </a:lnTo>
                <a:lnTo>
                  <a:pt x="5548" y="10366"/>
                </a:lnTo>
                <a:lnTo>
                  <a:pt x="5548" y="10366"/>
                </a:lnTo>
                <a:lnTo>
                  <a:pt x="5840" y="10390"/>
                </a:lnTo>
                <a:lnTo>
                  <a:pt x="5986" y="10390"/>
                </a:lnTo>
                <a:lnTo>
                  <a:pt x="6132" y="10341"/>
                </a:lnTo>
                <a:close/>
                <a:moveTo>
                  <a:pt x="8663" y="5986"/>
                </a:moveTo>
                <a:lnTo>
                  <a:pt x="8857" y="6010"/>
                </a:lnTo>
                <a:lnTo>
                  <a:pt x="9076" y="6059"/>
                </a:lnTo>
                <a:lnTo>
                  <a:pt x="9490" y="6181"/>
                </a:lnTo>
                <a:lnTo>
                  <a:pt x="9855" y="6327"/>
                </a:lnTo>
                <a:lnTo>
                  <a:pt x="10123" y="6473"/>
                </a:lnTo>
                <a:lnTo>
                  <a:pt x="10342" y="6643"/>
                </a:lnTo>
                <a:lnTo>
                  <a:pt x="10561" y="6813"/>
                </a:lnTo>
                <a:lnTo>
                  <a:pt x="10731" y="7032"/>
                </a:lnTo>
                <a:lnTo>
                  <a:pt x="10877" y="7251"/>
                </a:lnTo>
                <a:lnTo>
                  <a:pt x="10999" y="7494"/>
                </a:lnTo>
                <a:lnTo>
                  <a:pt x="11096" y="7762"/>
                </a:lnTo>
                <a:lnTo>
                  <a:pt x="11145" y="8054"/>
                </a:lnTo>
                <a:lnTo>
                  <a:pt x="11193" y="8297"/>
                </a:lnTo>
                <a:lnTo>
                  <a:pt x="11193" y="8565"/>
                </a:lnTo>
                <a:lnTo>
                  <a:pt x="11169" y="8833"/>
                </a:lnTo>
                <a:lnTo>
                  <a:pt x="11120" y="9076"/>
                </a:lnTo>
                <a:lnTo>
                  <a:pt x="11072" y="9319"/>
                </a:lnTo>
                <a:lnTo>
                  <a:pt x="10974" y="9538"/>
                </a:lnTo>
                <a:lnTo>
                  <a:pt x="10853" y="9757"/>
                </a:lnTo>
                <a:lnTo>
                  <a:pt x="10731" y="9976"/>
                </a:lnTo>
                <a:lnTo>
                  <a:pt x="10561" y="10171"/>
                </a:lnTo>
                <a:lnTo>
                  <a:pt x="10390" y="10341"/>
                </a:lnTo>
                <a:lnTo>
                  <a:pt x="10220" y="10512"/>
                </a:lnTo>
                <a:lnTo>
                  <a:pt x="10001" y="10658"/>
                </a:lnTo>
                <a:lnTo>
                  <a:pt x="9782" y="10779"/>
                </a:lnTo>
                <a:lnTo>
                  <a:pt x="9563" y="10877"/>
                </a:lnTo>
                <a:lnTo>
                  <a:pt x="9320" y="10974"/>
                </a:lnTo>
                <a:lnTo>
                  <a:pt x="9052" y="11023"/>
                </a:lnTo>
                <a:lnTo>
                  <a:pt x="8833" y="11047"/>
                </a:lnTo>
                <a:lnTo>
                  <a:pt x="8590" y="11071"/>
                </a:lnTo>
                <a:lnTo>
                  <a:pt x="8371" y="11047"/>
                </a:lnTo>
                <a:lnTo>
                  <a:pt x="8127" y="10998"/>
                </a:lnTo>
                <a:lnTo>
                  <a:pt x="7908" y="10950"/>
                </a:lnTo>
                <a:lnTo>
                  <a:pt x="7714" y="10877"/>
                </a:lnTo>
                <a:lnTo>
                  <a:pt x="7495" y="10779"/>
                </a:lnTo>
                <a:lnTo>
                  <a:pt x="7300" y="10658"/>
                </a:lnTo>
                <a:lnTo>
                  <a:pt x="7130" y="10536"/>
                </a:lnTo>
                <a:lnTo>
                  <a:pt x="6960" y="10390"/>
                </a:lnTo>
                <a:lnTo>
                  <a:pt x="6814" y="10220"/>
                </a:lnTo>
                <a:lnTo>
                  <a:pt x="6668" y="10049"/>
                </a:lnTo>
                <a:lnTo>
                  <a:pt x="6546" y="9855"/>
                </a:lnTo>
                <a:lnTo>
                  <a:pt x="6449" y="9660"/>
                </a:lnTo>
                <a:lnTo>
                  <a:pt x="6351" y="9441"/>
                </a:lnTo>
                <a:lnTo>
                  <a:pt x="6303" y="9222"/>
                </a:lnTo>
                <a:lnTo>
                  <a:pt x="6254" y="8979"/>
                </a:lnTo>
                <a:lnTo>
                  <a:pt x="6230" y="8735"/>
                </a:lnTo>
                <a:lnTo>
                  <a:pt x="6254" y="8468"/>
                </a:lnTo>
                <a:lnTo>
                  <a:pt x="6254" y="8224"/>
                </a:lnTo>
                <a:lnTo>
                  <a:pt x="6303" y="7981"/>
                </a:lnTo>
                <a:lnTo>
                  <a:pt x="6376" y="7738"/>
                </a:lnTo>
                <a:lnTo>
                  <a:pt x="6449" y="7519"/>
                </a:lnTo>
                <a:lnTo>
                  <a:pt x="6546" y="7300"/>
                </a:lnTo>
                <a:lnTo>
                  <a:pt x="6668" y="7057"/>
                </a:lnTo>
                <a:lnTo>
                  <a:pt x="6814" y="6838"/>
                </a:lnTo>
                <a:lnTo>
                  <a:pt x="6984" y="6667"/>
                </a:lnTo>
                <a:lnTo>
                  <a:pt x="7154" y="6521"/>
                </a:lnTo>
                <a:lnTo>
                  <a:pt x="7373" y="6400"/>
                </a:lnTo>
                <a:lnTo>
                  <a:pt x="7592" y="6302"/>
                </a:lnTo>
                <a:lnTo>
                  <a:pt x="7811" y="6205"/>
                </a:lnTo>
                <a:lnTo>
                  <a:pt x="8079" y="6156"/>
                </a:lnTo>
                <a:lnTo>
                  <a:pt x="8127" y="6132"/>
                </a:lnTo>
                <a:lnTo>
                  <a:pt x="8176" y="6108"/>
                </a:lnTo>
                <a:lnTo>
                  <a:pt x="8225" y="6059"/>
                </a:lnTo>
                <a:lnTo>
                  <a:pt x="8249" y="6010"/>
                </a:lnTo>
                <a:lnTo>
                  <a:pt x="8444" y="5986"/>
                </a:lnTo>
                <a:close/>
                <a:moveTo>
                  <a:pt x="6643" y="10877"/>
                </a:moveTo>
                <a:lnTo>
                  <a:pt x="6814" y="11023"/>
                </a:lnTo>
                <a:lnTo>
                  <a:pt x="7008" y="11144"/>
                </a:lnTo>
                <a:lnTo>
                  <a:pt x="6765" y="11315"/>
                </a:lnTo>
                <a:lnTo>
                  <a:pt x="6522" y="11461"/>
                </a:lnTo>
                <a:lnTo>
                  <a:pt x="6497" y="11485"/>
                </a:lnTo>
                <a:lnTo>
                  <a:pt x="6303" y="11290"/>
                </a:lnTo>
                <a:lnTo>
                  <a:pt x="6108" y="11120"/>
                </a:lnTo>
                <a:lnTo>
                  <a:pt x="6327" y="10998"/>
                </a:lnTo>
                <a:lnTo>
                  <a:pt x="6643" y="10877"/>
                </a:lnTo>
                <a:close/>
                <a:moveTo>
                  <a:pt x="11047" y="10414"/>
                </a:moveTo>
                <a:lnTo>
                  <a:pt x="11169" y="10560"/>
                </a:lnTo>
                <a:lnTo>
                  <a:pt x="11388" y="10755"/>
                </a:lnTo>
                <a:lnTo>
                  <a:pt x="11607" y="10974"/>
                </a:lnTo>
                <a:lnTo>
                  <a:pt x="11656" y="11071"/>
                </a:lnTo>
                <a:lnTo>
                  <a:pt x="11461" y="11315"/>
                </a:lnTo>
                <a:lnTo>
                  <a:pt x="11242" y="11534"/>
                </a:lnTo>
                <a:lnTo>
                  <a:pt x="10999" y="11728"/>
                </a:lnTo>
                <a:lnTo>
                  <a:pt x="10731" y="11899"/>
                </a:lnTo>
                <a:lnTo>
                  <a:pt x="10707" y="11801"/>
                </a:lnTo>
                <a:lnTo>
                  <a:pt x="10682" y="11680"/>
                </a:lnTo>
                <a:lnTo>
                  <a:pt x="10585" y="11485"/>
                </a:lnTo>
                <a:lnTo>
                  <a:pt x="10463" y="11315"/>
                </a:lnTo>
                <a:lnTo>
                  <a:pt x="10317" y="11144"/>
                </a:lnTo>
                <a:lnTo>
                  <a:pt x="10634" y="10901"/>
                </a:lnTo>
                <a:lnTo>
                  <a:pt x="10707" y="11217"/>
                </a:lnTo>
                <a:lnTo>
                  <a:pt x="10731" y="11485"/>
                </a:lnTo>
                <a:lnTo>
                  <a:pt x="10780" y="11607"/>
                </a:lnTo>
                <a:lnTo>
                  <a:pt x="10828" y="11704"/>
                </a:lnTo>
                <a:lnTo>
                  <a:pt x="10853" y="11753"/>
                </a:lnTo>
                <a:lnTo>
                  <a:pt x="10926" y="11753"/>
                </a:lnTo>
                <a:lnTo>
                  <a:pt x="10950" y="11704"/>
                </a:lnTo>
                <a:lnTo>
                  <a:pt x="10999" y="11607"/>
                </a:lnTo>
                <a:lnTo>
                  <a:pt x="10974" y="11485"/>
                </a:lnTo>
                <a:lnTo>
                  <a:pt x="10926" y="11242"/>
                </a:lnTo>
                <a:lnTo>
                  <a:pt x="10828" y="11023"/>
                </a:lnTo>
                <a:lnTo>
                  <a:pt x="10731" y="10828"/>
                </a:lnTo>
                <a:lnTo>
                  <a:pt x="10901" y="10633"/>
                </a:lnTo>
                <a:lnTo>
                  <a:pt x="11047" y="10414"/>
                </a:lnTo>
                <a:close/>
                <a:moveTo>
                  <a:pt x="7252" y="11290"/>
                </a:moveTo>
                <a:lnTo>
                  <a:pt x="7446" y="11363"/>
                </a:lnTo>
                <a:lnTo>
                  <a:pt x="7641" y="11461"/>
                </a:lnTo>
                <a:lnTo>
                  <a:pt x="7568" y="11534"/>
                </a:lnTo>
                <a:lnTo>
                  <a:pt x="7422" y="11753"/>
                </a:lnTo>
                <a:lnTo>
                  <a:pt x="7276" y="11947"/>
                </a:lnTo>
                <a:lnTo>
                  <a:pt x="7033" y="11826"/>
                </a:lnTo>
                <a:lnTo>
                  <a:pt x="6789" y="11680"/>
                </a:lnTo>
                <a:lnTo>
                  <a:pt x="6911" y="11607"/>
                </a:lnTo>
                <a:lnTo>
                  <a:pt x="7033" y="11509"/>
                </a:lnTo>
                <a:lnTo>
                  <a:pt x="7252" y="11290"/>
                </a:lnTo>
                <a:close/>
                <a:moveTo>
                  <a:pt x="7908" y="11534"/>
                </a:moveTo>
                <a:lnTo>
                  <a:pt x="8200" y="11582"/>
                </a:lnTo>
                <a:lnTo>
                  <a:pt x="8127" y="11923"/>
                </a:lnTo>
                <a:lnTo>
                  <a:pt x="8127" y="12093"/>
                </a:lnTo>
                <a:lnTo>
                  <a:pt x="8127" y="12264"/>
                </a:lnTo>
                <a:lnTo>
                  <a:pt x="7884" y="12191"/>
                </a:lnTo>
                <a:lnTo>
                  <a:pt x="7641" y="12118"/>
                </a:lnTo>
                <a:lnTo>
                  <a:pt x="7738" y="11947"/>
                </a:lnTo>
                <a:lnTo>
                  <a:pt x="7811" y="11753"/>
                </a:lnTo>
                <a:lnTo>
                  <a:pt x="7908" y="11534"/>
                </a:lnTo>
                <a:close/>
                <a:moveTo>
                  <a:pt x="10123" y="11266"/>
                </a:moveTo>
                <a:lnTo>
                  <a:pt x="10244" y="11631"/>
                </a:lnTo>
                <a:lnTo>
                  <a:pt x="10317" y="11850"/>
                </a:lnTo>
                <a:lnTo>
                  <a:pt x="10342" y="11972"/>
                </a:lnTo>
                <a:lnTo>
                  <a:pt x="10390" y="12069"/>
                </a:lnTo>
                <a:lnTo>
                  <a:pt x="10147" y="12191"/>
                </a:lnTo>
                <a:lnTo>
                  <a:pt x="9879" y="12264"/>
                </a:lnTo>
                <a:lnTo>
                  <a:pt x="9904" y="12093"/>
                </a:lnTo>
                <a:lnTo>
                  <a:pt x="9928" y="11923"/>
                </a:lnTo>
                <a:lnTo>
                  <a:pt x="9928" y="11655"/>
                </a:lnTo>
                <a:lnTo>
                  <a:pt x="9904" y="11388"/>
                </a:lnTo>
                <a:lnTo>
                  <a:pt x="10123" y="11266"/>
                </a:lnTo>
                <a:close/>
                <a:moveTo>
                  <a:pt x="8833" y="11631"/>
                </a:moveTo>
                <a:lnTo>
                  <a:pt x="8760" y="11850"/>
                </a:lnTo>
                <a:lnTo>
                  <a:pt x="8736" y="12045"/>
                </a:lnTo>
                <a:lnTo>
                  <a:pt x="8687" y="12337"/>
                </a:lnTo>
                <a:lnTo>
                  <a:pt x="8517" y="12337"/>
                </a:lnTo>
                <a:lnTo>
                  <a:pt x="8541" y="11972"/>
                </a:lnTo>
                <a:lnTo>
                  <a:pt x="8541" y="11801"/>
                </a:lnTo>
                <a:lnTo>
                  <a:pt x="8541" y="11631"/>
                </a:lnTo>
                <a:close/>
                <a:moveTo>
                  <a:pt x="9660" y="11485"/>
                </a:moveTo>
                <a:lnTo>
                  <a:pt x="9612" y="11801"/>
                </a:lnTo>
                <a:lnTo>
                  <a:pt x="9563" y="12069"/>
                </a:lnTo>
                <a:lnTo>
                  <a:pt x="9539" y="12191"/>
                </a:lnTo>
                <a:lnTo>
                  <a:pt x="9563" y="12312"/>
                </a:lnTo>
                <a:lnTo>
                  <a:pt x="9174" y="12361"/>
                </a:lnTo>
                <a:lnTo>
                  <a:pt x="9149" y="12361"/>
                </a:lnTo>
                <a:lnTo>
                  <a:pt x="9149" y="12166"/>
                </a:lnTo>
                <a:lnTo>
                  <a:pt x="9174" y="11874"/>
                </a:lnTo>
                <a:lnTo>
                  <a:pt x="9174" y="11582"/>
                </a:lnTo>
                <a:lnTo>
                  <a:pt x="9222" y="11582"/>
                </a:lnTo>
                <a:lnTo>
                  <a:pt x="9441" y="11534"/>
                </a:lnTo>
                <a:lnTo>
                  <a:pt x="9660" y="11485"/>
                </a:lnTo>
                <a:close/>
                <a:moveTo>
                  <a:pt x="8517" y="4258"/>
                </a:moveTo>
                <a:lnTo>
                  <a:pt x="8225" y="4307"/>
                </a:lnTo>
                <a:lnTo>
                  <a:pt x="7957" y="4404"/>
                </a:lnTo>
                <a:lnTo>
                  <a:pt x="7690" y="4429"/>
                </a:lnTo>
                <a:lnTo>
                  <a:pt x="7422" y="4502"/>
                </a:lnTo>
                <a:lnTo>
                  <a:pt x="7154" y="4623"/>
                </a:lnTo>
                <a:lnTo>
                  <a:pt x="6911" y="4745"/>
                </a:lnTo>
                <a:lnTo>
                  <a:pt x="6668" y="4915"/>
                </a:lnTo>
                <a:lnTo>
                  <a:pt x="6424" y="5110"/>
                </a:lnTo>
                <a:lnTo>
                  <a:pt x="6205" y="5329"/>
                </a:lnTo>
                <a:lnTo>
                  <a:pt x="6011" y="5548"/>
                </a:lnTo>
                <a:lnTo>
                  <a:pt x="5792" y="5791"/>
                </a:lnTo>
                <a:lnTo>
                  <a:pt x="5621" y="6035"/>
                </a:lnTo>
                <a:lnTo>
                  <a:pt x="5281" y="6546"/>
                </a:lnTo>
                <a:lnTo>
                  <a:pt x="5013" y="7057"/>
                </a:lnTo>
                <a:lnTo>
                  <a:pt x="4818" y="7543"/>
                </a:lnTo>
                <a:lnTo>
                  <a:pt x="4697" y="7932"/>
                </a:lnTo>
                <a:lnTo>
                  <a:pt x="4648" y="8297"/>
                </a:lnTo>
                <a:lnTo>
                  <a:pt x="4624" y="8662"/>
                </a:lnTo>
                <a:lnTo>
                  <a:pt x="4624" y="9027"/>
                </a:lnTo>
                <a:lnTo>
                  <a:pt x="4672" y="9392"/>
                </a:lnTo>
                <a:lnTo>
                  <a:pt x="4745" y="9757"/>
                </a:lnTo>
                <a:lnTo>
                  <a:pt x="4867" y="10098"/>
                </a:lnTo>
                <a:lnTo>
                  <a:pt x="5013" y="10414"/>
                </a:lnTo>
                <a:lnTo>
                  <a:pt x="5183" y="10731"/>
                </a:lnTo>
                <a:lnTo>
                  <a:pt x="5402" y="11047"/>
                </a:lnTo>
                <a:lnTo>
                  <a:pt x="5621" y="11315"/>
                </a:lnTo>
                <a:lnTo>
                  <a:pt x="5889" y="11582"/>
                </a:lnTo>
                <a:lnTo>
                  <a:pt x="6157" y="11826"/>
                </a:lnTo>
                <a:lnTo>
                  <a:pt x="6449" y="12069"/>
                </a:lnTo>
                <a:lnTo>
                  <a:pt x="6765" y="12264"/>
                </a:lnTo>
                <a:lnTo>
                  <a:pt x="7106" y="12434"/>
                </a:lnTo>
                <a:lnTo>
                  <a:pt x="7446" y="12580"/>
                </a:lnTo>
                <a:lnTo>
                  <a:pt x="7787" y="12677"/>
                </a:lnTo>
                <a:lnTo>
                  <a:pt x="8127" y="12775"/>
                </a:lnTo>
                <a:lnTo>
                  <a:pt x="8492" y="12823"/>
                </a:lnTo>
                <a:lnTo>
                  <a:pt x="8833" y="12848"/>
                </a:lnTo>
                <a:lnTo>
                  <a:pt x="9174" y="12872"/>
                </a:lnTo>
                <a:lnTo>
                  <a:pt x="9539" y="12823"/>
                </a:lnTo>
                <a:lnTo>
                  <a:pt x="9879" y="12775"/>
                </a:lnTo>
                <a:lnTo>
                  <a:pt x="10196" y="12702"/>
                </a:lnTo>
                <a:lnTo>
                  <a:pt x="10536" y="12580"/>
                </a:lnTo>
                <a:lnTo>
                  <a:pt x="10828" y="12434"/>
                </a:lnTo>
                <a:lnTo>
                  <a:pt x="11145" y="12264"/>
                </a:lnTo>
                <a:lnTo>
                  <a:pt x="11412" y="12045"/>
                </a:lnTo>
                <a:lnTo>
                  <a:pt x="11680" y="11826"/>
                </a:lnTo>
                <a:lnTo>
                  <a:pt x="11923" y="11558"/>
                </a:lnTo>
                <a:lnTo>
                  <a:pt x="12167" y="11266"/>
                </a:lnTo>
                <a:lnTo>
                  <a:pt x="12337" y="10974"/>
                </a:lnTo>
                <a:lnTo>
                  <a:pt x="12507" y="10658"/>
                </a:lnTo>
                <a:lnTo>
                  <a:pt x="12653" y="10317"/>
                </a:lnTo>
                <a:lnTo>
                  <a:pt x="12775" y="9976"/>
                </a:lnTo>
                <a:lnTo>
                  <a:pt x="12872" y="9611"/>
                </a:lnTo>
                <a:lnTo>
                  <a:pt x="12921" y="9246"/>
                </a:lnTo>
                <a:lnTo>
                  <a:pt x="12970" y="8881"/>
                </a:lnTo>
                <a:lnTo>
                  <a:pt x="12994" y="8516"/>
                </a:lnTo>
                <a:lnTo>
                  <a:pt x="12970" y="8151"/>
                </a:lnTo>
                <a:lnTo>
                  <a:pt x="12945" y="7786"/>
                </a:lnTo>
                <a:lnTo>
                  <a:pt x="12872" y="7446"/>
                </a:lnTo>
                <a:lnTo>
                  <a:pt x="12751" y="7105"/>
                </a:lnTo>
                <a:lnTo>
                  <a:pt x="12629" y="6765"/>
                </a:lnTo>
                <a:lnTo>
                  <a:pt x="12459" y="6448"/>
                </a:lnTo>
                <a:lnTo>
                  <a:pt x="12264" y="6156"/>
                </a:lnTo>
                <a:lnTo>
                  <a:pt x="12045" y="5864"/>
                </a:lnTo>
                <a:lnTo>
                  <a:pt x="11656" y="5499"/>
                </a:lnTo>
                <a:lnTo>
                  <a:pt x="11193" y="5134"/>
                </a:lnTo>
                <a:lnTo>
                  <a:pt x="10950" y="4964"/>
                </a:lnTo>
                <a:lnTo>
                  <a:pt x="10707" y="4818"/>
                </a:lnTo>
                <a:lnTo>
                  <a:pt x="10439" y="4672"/>
                </a:lnTo>
                <a:lnTo>
                  <a:pt x="10171" y="4550"/>
                </a:lnTo>
                <a:lnTo>
                  <a:pt x="9904" y="4453"/>
                </a:lnTo>
                <a:lnTo>
                  <a:pt x="9636" y="4356"/>
                </a:lnTo>
                <a:lnTo>
                  <a:pt x="9344" y="4307"/>
                </a:lnTo>
                <a:lnTo>
                  <a:pt x="9076" y="4258"/>
                </a:lnTo>
                <a:close/>
                <a:moveTo>
                  <a:pt x="7519" y="487"/>
                </a:moveTo>
                <a:lnTo>
                  <a:pt x="7787" y="511"/>
                </a:lnTo>
                <a:lnTo>
                  <a:pt x="8590" y="511"/>
                </a:lnTo>
                <a:lnTo>
                  <a:pt x="9271" y="560"/>
                </a:lnTo>
                <a:lnTo>
                  <a:pt x="9612" y="584"/>
                </a:lnTo>
                <a:lnTo>
                  <a:pt x="9952" y="584"/>
                </a:lnTo>
                <a:lnTo>
                  <a:pt x="9928" y="779"/>
                </a:lnTo>
                <a:lnTo>
                  <a:pt x="9952" y="949"/>
                </a:lnTo>
                <a:lnTo>
                  <a:pt x="9636" y="852"/>
                </a:lnTo>
                <a:lnTo>
                  <a:pt x="9466" y="827"/>
                </a:lnTo>
                <a:lnTo>
                  <a:pt x="9295" y="803"/>
                </a:lnTo>
                <a:lnTo>
                  <a:pt x="9149" y="803"/>
                </a:lnTo>
                <a:lnTo>
                  <a:pt x="9003" y="852"/>
                </a:lnTo>
                <a:lnTo>
                  <a:pt x="8857" y="900"/>
                </a:lnTo>
                <a:lnTo>
                  <a:pt x="8736" y="998"/>
                </a:lnTo>
                <a:lnTo>
                  <a:pt x="8711" y="1046"/>
                </a:lnTo>
                <a:lnTo>
                  <a:pt x="8711" y="1095"/>
                </a:lnTo>
                <a:lnTo>
                  <a:pt x="8760" y="1119"/>
                </a:lnTo>
                <a:lnTo>
                  <a:pt x="8784" y="1144"/>
                </a:lnTo>
                <a:lnTo>
                  <a:pt x="9125" y="1144"/>
                </a:lnTo>
                <a:lnTo>
                  <a:pt x="9417" y="1168"/>
                </a:lnTo>
                <a:lnTo>
                  <a:pt x="9709" y="1241"/>
                </a:lnTo>
                <a:lnTo>
                  <a:pt x="10001" y="1363"/>
                </a:lnTo>
                <a:lnTo>
                  <a:pt x="10025" y="1533"/>
                </a:lnTo>
                <a:lnTo>
                  <a:pt x="10025" y="1533"/>
                </a:lnTo>
                <a:lnTo>
                  <a:pt x="9782" y="1509"/>
                </a:lnTo>
                <a:lnTo>
                  <a:pt x="9076" y="1484"/>
                </a:lnTo>
                <a:lnTo>
                  <a:pt x="8833" y="1436"/>
                </a:lnTo>
                <a:lnTo>
                  <a:pt x="8711" y="1460"/>
                </a:lnTo>
                <a:lnTo>
                  <a:pt x="8590" y="1509"/>
                </a:lnTo>
                <a:lnTo>
                  <a:pt x="8541" y="1557"/>
                </a:lnTo>
                <a:lnTo>
                  <a:pt x="8541" y="1606"/>
                </a:lnTo>
                <a:lnTo>
                  <a:pt x="8614" y="1703"/>
                </a:lnTo>
                <a:lnTo>
                  <a:pt x="8687" y="1801"/>
                </a:lnTo>
                <a:lnTo>
                  <a:pt x="8809" y="1849"/>
                </a:lnTo>
                <a:lnTo>
                  <a:pt x="8930" y="1898"/>
                </a:lnTo>
                <a:lnTo>
                  <a:pt x="9174" y="1922"/>
                </a:lnTo>
                <a:lnTo>
                  <a:pt x="9417" y="1947"/>
                </a:lnTo>
                <a:lnTo>
                  <a:pt x="9733" y="1995"/>
                </a:lnTo>
                <a:lnTo>
                  <a:pt x="10098" y="2044"/>
                </a:lnTo>
                <a:lnTo>
                  <a:pt x="10147" y="2409"/>
                </a:lnTo>
                <a:lnTo>
                  <a:pt x="9952" y="2360"/>
                </a:lnTo>
                <a:lnTo>
                  <a:pt x="9782" y="2312"/>
                </a:lnTo>
                <a:lnTo>
                  <a:pt x="9417" y="2263"/>
                </a:lnTo>
                <a:lnTo>
                  <a:pt x="9149" y="2214"/>
                </a:lnTo>
                <a:lnTo>
                  <a:pt x="8882" y="2214"/>
                </a:lnTo>
                <a:lnTo>
                  <a:pt x="8833" y="2239"/>
                </a:lnTo>
                <a:lnTo>
                  <a:pt x="8809" y="2263"/>
                </a:lnTo>
                <a:lnTo>
                  <a:pt x="8809" y="2312"/>
                </a:lnTo>
                <a:lnTo>
                  <a:pt x="8809" y="2336"/>
                </a:lnTo>
                <a:lnTo>
                  <a:pt x="8882" y="2458"/>
                </a:lnTo>
                <a:lnTo>
                  <a:pt x="8979" y="2555"/>
                </a:lnTo>
                <a:lnTo>
                  <a:pt x="9101" y="2628"/>
                </a:lnTo>
                <a:lnTo>
                  <a:pt x="9247" y="2652"/>
                </a:lnTo>
                <a:lnTo>
                  <a:pt x="9636" y="2750"/>
                </a:lnTo>
                <a:lnTo>
                  <a:pt x="10025" y="2798"/>
                </a:lnTo>
                <a:lnTo>
                  <a:pt x="10171" y="2798"/>
                </a:lnTo>
                <a:lnTo>
                  <a:pt x="10220" y="2750"/>
                </a:lnTo>
                <a:lnTo>
                  <a:pt x="10244" y="2725"/>
                </a:lnTo>
                <a:lnTo>
                  <a:pt x="10317" y="2871"/>
                </a:lnTo>
                <a:lnTo>
                  <a:pt x="10366" y="2944"/>
                </a:lnTo>
                <a:lnTo>
                  <a:pt x="10439" y="2993"/>
                </a:lnTo>
                <a:lnTo>
                  <a:pt x="10585" y="2993"/>
                </a:lnTo>
                <a:lnTo>
                  <a:pt x="10877" y="3066"/>
                </a:lnTo>
                <a:lnTo>
                  <a:pt x="11145" y="3188"/>
                </a:lnTo>
                <a:lnTo>
                  <a:pt x="11388" y="3334"/>
                </a:lnTo>
                <a:lnTo>
                  <a:pt x="11631" y="3504"/>
                </a:lnTo>
                <a:lnTo>
                  <a:pt x="11704" y="3528"/>
                </a:lnTo>
                <a:lnTo>
                  <a:pt x="11753" y="3553"/>
                </a:lnTo>
                <a:lnTo>
                  <a:pt x="11875" y="3553"/>
                </a:lnTo>
                <a:lnTo>
                  <a:pt x="11972" y="3480"/>
                </a:lnTo>
                <a:lnTo>
                  <a:pt x="12021" y="3382"/>
                </a:lnTo>
                <a:lnTo>
                  <a:pt x="12167" y="3309"/>
                </a:lnTo>
                <a:lnTo>
                  <a:pt x="12288" y="3212"/>
                </a:lnTo>
                <a:lnTo>
                  <a:pt x="12532" y="3017"/>
                </a:lnTo>
                <a:lnTo>
                  <a:pt x="13043" y="2652"/>
                </a:lnTo>
                <a:lnTo>
                  <a:pt x="13335" y="2458"/>
                </a:lnTo>
                <a:lnTo>
                  <a:pt x="13602" y="2336"/>
                </a:lnTo>
                <a:lnTo>
                  <a:pt x="13675" y="2287"/>
                </a:lnTo>
                <a:lnTo>
                  <a:pt x="13724" y="2239"/>
                </a:lnTo>
                <a:lnTo>
                  <a:pt x="13846" y="2312"/>
                </a:lnTo>
                <a:lnTo>
                  <a:pt x="14162" y="2555"/>
                </a:lnTo>
                <a:lnTo>
                  <a:pt x="14454" y="2823"/>
                </a:lnTo>
                <a:lnTo>
                  <a:pt x="14722" y="3090"/>
                </a:lnTo>
                <a:lnTo>
                  <a:pt x="14989" y="3358"/>
                </a:lnTo>
                <a:lnTo>
                  <a:pt x="15087" y="3504"/>
                </a:lnTo>
                <a:lnTo>
                  <a:pt x="15208" y="3626"/>
                </a:lnTo>
                <a:lnTo>
                  <a:pt x="14989" y="3869"/>
                </a:lnTo>
                <a:lnTo>
                  <a:pt x="14892" y="3747"/>
                </a:lnTo>
                <a:lnTo>
                  <a:pt x="14746" y="3626"/>
                </a:lnTo>
                <a:lnTo>
                  <a:pt x="14478" y="3431"/>
                </a:lnTo>
                <a:lnTo>
                  <a:pt x="14381" y="3334"/>
                </a:lnTo>
                <a:lnTo>
                  <a:pt x="14235" y="3261"/>
                </a:lnTo>
                <a:lnTo>
                  <a:pt x="14113" y="3212"/>
                </a:lnTo>
                <a:lnTo>
                  <a:pt x="13919" y="3212"/>
                </a:lnTo>
                <a:lnTo>
                  <a:pt x="13894" y="3261"/>
                </a:lnTo>
                <a:lnTo>
                  <a:pt x="13870" y="3309"/>
                </a:lnTo>
                <a:lnTo>
                  <a:pt x="13894" y="3358"/>
                </a:lnTo>
                <a:lnTo>
                  <a:pt x="13967" y="3455"/>
                </a:lnTo>
                <a:lnTo>
                  <a:pt x="14040" y="3553"/>
                </a:lnTo>
                <a:lnTo>
                  <a:pt x="14259" y="3723"/>
                </a:lnTo>
                <a:lnTo>
                  <a:pt x="14503" y="3966"/>
                </a:lnTo>
                <a:lnTo>
                  <a:pt x="14624" y="4064"/>
                </a:lnTo>
                <a:lnTo>
                  <a:pt x="14770" y="4161"/>
                </a:lnTo>
                <a:lnTo>
                  <a:pt x="14600" y="4429"/>
                </a:lnTo>
                <a:lnTo>
                  <a:pt x="14454" y="4283"/>
                </a:lnTo>
                <a:lnTo>
                  <a:pt x="14332" y="4137"/>
                </a:lnTo>
                <a:lnTo>
                  <a:pt x="14235" y="4015"/>
                </a:lnTo>
                <a:lnTo>
                  <a:pt x="14138" y="3893"/>
                </a:lnTo>
                <a:lnTo>
                  <a:pt x="14016" y="3820"/>
                </a:lnTo>
                <a:lnTo>
                  <a:pt x="13894" y="3747"/>
                </a:lnTo>
                <a:lnTo>
                  <a:pt x="13846" y="3747"/>
                </a:lnTo>
                <a:lnTo>
                  <a:pt x="13821" y="3772"/>
                </a:lnTo>
                <a:lnTo>
                  <a:pt x="13797" y="3820"/>
                </a:lnTo>
                <a:lnTo>
                  <a:pt x="13797" y="3845"/>
                </a:lnTo>
                <a:lnTo>
                  <a:pt x="13821" y="3991"/>
                </a:lnTo>
                <a:lnTo>
                  <a:pt x="13894" y="4137"/>
                </a:lnTo>
                <a:lnTo>
                  <a:pt x="14040" y="4429"/>
                </a:lnTo>
                <a:lnTo>
                  <a:pt x="14186" y="4623"/>
                </a:lnTo>
                <a:lnTo>
                  <a:pt x="14332" y="4794"/>
                </a:lnTo>
                <a:lnTo>
                  <a:pt x="14235" y="4964"/>
                </a:lnTo>
                <a:lnTo>
                  <a:pt x="14089" y="5159"/>
                </a:lnTo>
                <a:lnTo>
                  <a:pt x="13967" y="4964"/>
                </a:lnTo>
                <a:lnTo>
                  <a:pt x="13821" y="4769"/>
                </a:lnTo>
                <a:lnTo>
                  <a:pt x="13675" y="4599"/>
                </a:lnTo>
                <a:lnTo>
                  <a:pt x="13554" y="4380"/>
                </a:lnTo>
                <a:lnTo>
                  <a:pt x="13505" y="4331"/>
                </a:lnTo>
                <a:lnTo>
                  <a:pt x="13432" y="4307"/>
                </a:lnTo>
                <a:lnTo>
                  <a:pt x="13359" y="4307"/>
                </a:lnTo>
                <a:lnTo>
                  <a:pt x="13335" y="4356"/>
                </a:lnTo>
                <a:lnTo>
                  <a:pt x="13310" y="4380"/>
                </a:lnTo>
                <a:lnTo>
                  <a:pt x="13310" y="4526"/>
                </a:lnTo>
                <a:lnTo>
                  <a:pt x="13335" y="4648"/>
                </a:lnTo>
                <a:lnTo>
                  <a:pt x="13383" y="4769"/>
                </a:lnTo>
                <a:lnTo>
                  <a:pt x="13456" y="4891"/>
                </a:lnTo>
                <a:lnTo>
                  <a:pt x="13846" y="5548"/>
                </a:lnTo>
                <a:lnTo>
                  <a:pt x="13919" y="5597"/>
                </a:lnTo>
                <a:lnTo>
                  <a:pt x="13992" y="5621"/>
                </a:lnTo>
                <a:lnTo>
                  <a:pt x="14016" y="5645"/>
                </a:lnTo>
                <a:lnTo>
                  <a:pt x="14065" y="5670"/>
                </a:lnTo>
                <a:lnTo>
                  <a:pt x="14186" y="5986"/>
                </a:lnTo>
                <a:lnTo>
                  <a:pt x="14259" y="6302"/>
                </a:lnTo>
                <a:lnTo>
                  <a:pt x="14284" y="6497"/>
                </a:lnTo>
                <a:lnTo>
                  <a:pt x="14284" y="6692"/>
                </a:lnTo>
                <a:lnTo>
                  <a:pt x="14308" y="6886"/>
                </a:lnTo>
                <a:lnTo>
                  <a:pt x="14332" y="7081"/>
                </a:lnTo>
                <a:lnTo>
                  <a:pt x="14381" y="7154"/>
                </a:lnTo>
                <a:lnTo>
                  <a:pt x="14454" y="7203"/>
                </a:lnTo>
                <a:lnTo>
                  <a:pt x="14527" y="7227"/>
                </a:lnTo>
                <a:lnTo>
                  <a:pt x="14624" y="7227"/>
                </a:lnTo>
                <a:lnTo>
                  <a:pt x="14722" y="7276"/>
                </a:lnTo>
                <a:lnTo>
                  <a:pt x="14843" y="7300"/>
                </a:lnTo>
                <a:lnTo>
                  <a:pt x="15111" y="7348"/>
                </a:lnTo>
                <a:lnTo>
                  <a:pt x="15598" y="7373"/>
                </a:lnTo>
                <a:lnTo>
                  <a:pt x="15962" y="7446"/>
                </a:lnTo>
                <a:lnTo>
                  <a:pt x="16352" y="7519"/>
                </a:lnTo>
                <a:lnTo>
                  <a:pt x="16571" y="7592"/>
                </a:lnTo>
                <a:lnTo>
                  <a:pt x="16692" y="7640"/>
                </a:lnTo>
                <a:lnTo>
                  <a:pt x="16814" y="7640"/>
                </a:lnTo>
                <a:lnTo>
                  <a:pt x="16765" y="7957"/>
                </a:lnTo>
                <a:lnTo>
                  <a:pt x="16765" y="8249"/>
                </a:lnTo>
                <a:lnTo>
                  <a:pt x="16765" y="8857"/>
                </a:lnTo>
                <a:lnTo>
                  <a:pt x="16765" y="9344"/>
                </a:lnTo>
                <a:lnTo>
                  <a:pt x="16765" y="9587"/>
                </a:lnTo>
                <a:lnTo>
                  <a:pt x="16790" y="9855"/>
                </a:lnTo>
                <a:lnTo>
                  <a:pt x="16522" y="9855"/>
                </a:lnTo>
                <a:lnTo>
                  <a:pt x="16571" y="9757"/>
                </a:lnTo>
                <a:lnTo>
                  <a:pt x="16546" y="9636"/>
                </a:lnTo>
                <a:lnTo>
                  <a:pt x="16522" y="9417"/>
                </a:lnTo>
                <a:lnTo>
                  <a:pt x="16473" y="9125"/>
                </a:lnTo>
                <a:lnTo>
                  <a:pt x="16449" y="9003"/>
                </a:lnTo>
                <a:lnTo>
                  <a:pt x="16400" y="8857"/>
                </a:lnTo>
                <a:lnTo>
                  <a:pt x="16376" y="8833"/>
                </a:lnTo>
                <a:lnTo>
                  <a:pt x="16327" y="8808"/>
                </a:lnTo>
                <a:lnTo>
                  <a:pt x="16279" y="8833"/>
                </a:lnTo>
                <a:lnTo>
                  <a:pt x="16254" y="8857"/>
                </a:lnTo>
                <a:lnTo>
                  <a:pt x="16206" y="9003"/>
                </a:lnTo>
                <a:lnTo>
                  <a:pt x="16181" y="9125"/>
                </a:lnTo>
                <a:lnTo>
                  <a:pt x="16133" y="9417"/>
                </a:lnTo>
                <a:lnTo>
                  <a:pt x="16133" y="9660"/>
                </a:lnTo>
                <a:lnTo>
                  <a:pt x="16157" y="9782"/>
                </a:lnTo>
                <a:lnTo>
                  <a:pt x="16206" y="9903"/>
                </a:lnTo>
                <a:lnTo>
                  <a:pt x="15768" y="9928"/>
                </a:lnTo>
                <a:lnTo>
                  <a:pt x="15671" y="9928"/>
                </a:lnTo>
                <a:lnTo>
                  <a:pt x="15719" y="9806"/>
                </a:lnTo>
                <a:lnTo>
                  <a:pt x="15768" y="9538"/>
                </a:lnTo>
                <a:lnTo>
                  <a:pt x="15841" y="9246"/>
                </a:lnTo>
                <a:lnTo>
                  <a:pt x="15865" y="8954"/>
                </a:lnTo>
                <a:lnTo>
                  <a:pt x="15841" y="8906"/>
                </a:lnTo>
                <a:lnTo>
                  <a:pt x="15817" y="8881"/>
                </a:lnTo>
                <a:lnTo>
                  <a:pt x="15744" y="8808"/>
                </a:lnTo>
                <a:lnTo>
                  <a:pt x="15671" y="8808"/>
                </a:lnTo>
                <a:lnTo>
                  <a:pt x="15622" y="8857"/>
                </a:lnTo>
                <a:lnTo>
                  <a:pt x="15573" y="8930"/>
                </a:lnTo>
                <a:lnTo>
                  <a:pt x="15427" y="9441"/>
                </a:lnTo>
                <a:lnTo>
                  <a:pt x="15330" y="9709"/>
                </a:lnTo>
                <a:lnTo>
                  <a:pt x="15330" y="9830"/>
                </a:lnTo>
                <a:lnTo>
                  <a:pt x="15330" y="9903"/>
                </a:lnTo>
                <a:lnTo>
                  <a:pt x="15354" y="9928"/>
                </a:lnTo>
                <a:lnTo>
                  <a:pt x="15135" y="9952"/>
                </a:lnTo>
                <a:lnTo>
                  <a:pt x="14916" y="9976"/>
                </a:lnTo>
                <a:lnTo>
                  <a:pt x="14965" y="9636"/>
                </a:lnTo>
                <a:lnTo>
                  <a:pt x="14989" y="9344"/>
                </a:lnTo>
                <a:lnTo>
                  <a:pt x="14989" y="9173"/>
                </a:lnTo>
                <a:lnTo>
                  <a:pt x="14941" y="9027"/>
                </a:lnTo>
                <a:lnTo>
                  <a:pt x="14916" y="8979"/>
                </a:lnTo>
                <a:lnTo>
                  <a:pt x="14868" y="8954"/>
                </a:lnTo>
                <a:lnTo>
                  <a:pt x="14819" y="8954"/>
                </a:lnTo>
                <a:lnTo>
                  <a:pt x="14770" y="8979"/>
                </a:lnTo>
                <a:lnTo>
                  <a:pt x="14697" y="9100"/>
                </a:lnTo>
                <a:lnTo>
                  <a:pt x="14649" y="9198"/>
                </a:lnTo>
                <a:lnTo>
                  <a:pt x="14600" y="9465"/>
                </a:lnTo>
                <a:lnTo>
                  <a:pt x="14405" y="10171"/>
                </a:lnTo>
                <a:lnTo>
                  <a:pt x="14405" y="10244"/>
                </a:lnTo>
                <a:lnTo>
                  <a:pt x="14430" y="10317"/>
                </a:lnTo>
                <a:lnTo>
                  <a:pt x="14284" y="10585"/>
                </a:lnTo>
                <a:lnTo>
                  <a:pt x="14162" y="10877"/>
                </a:lnTo>
                <a:lnTo>
                  <a:pt x="14065" y="11047"/>
                </a:lnTo>
                <a:lnTo>
                  <a:pt x="13943" y="11193"/>
                </a:lnTo>
                <a:lnTo>
                  <a:pt x="13724" y="11461"/>
                </a:lnTo>
                <a:lnTo>
                  <a:pt x="13675" y="11558"/>
                </a:lnTo>
                <a:lnTo>
                  <a:pt x="13675" y="11631"/>
                </a:lnTo>
                <a:lnTo>
                  <a:pt x="13675" y="11704"/>
                </a:lnTo>
                <a:lnTo>
                  <a:pt x="13724" y="11753"/>
                </a:lnTo>
                <a:lnTo>
                  <a:pt x="13773" y="11801"/>
                </a:lnTo>
                <a:lnTo>
                  <a:pt x="13846" y="11826"/>
                </a:lnTo>
                <a:lnTo>
                  <a:pt x="13919" y="11826"/>
                </a:lnTo>
                <a:lnTo>
                  <a:pt x="13992" y="11777"/>
                </a:lnTo>
                <a:lnTo>
                  <a:pt x="14113" y="11972"/>
                </a:lnTo>
                <a:lnTo>
                  <a:pt x="14259" y="12142"/>
                </a:lnTo>
                <a:lnTo>
                  <a:pt x="14551" y="12507"/>
                </a:lnTo>
                <a:lnTo>
                  <a:pt x="14868" y="12945"/>
                </a:lnTo>
                <a:lnTo>
                  <a:pt x="15135" y="13407"/>
                </a:lnTo>
                <a:lnTo>
                  <a:pt x="14941" y="13651"/>
                </a:lnTo>
                <a:lnTo>
                  <a:pt x="14722" y="13894"/>
                </a:lnTo>
                <a:lnTo>
                  <a:pt x="14284" y="14332"/>
                </a:lnTo>
                <a:lnTo>
                  <a:pt x="13943" y="14673"/>
                </a:lnTo>
                <a:lnTo>
                  <a:pt x="13773" y="14843"/>
                </a:lnTo>
                <a:lnTo>
                  <a:pt x="13627" y="15038"/>
                </a:lnTo>
                <a:lnTo>
                  <a:pt x="13383" y="14867"/>
                </a:lnTo>
                <a:lnTo>
                  <a:pt x="13578" y="14794"/>
                </a:lnTo>
                <a:lnTo>
                  <a:pt x="13748" y="14673"/>
                </a:lnTo>
                <a:lnTo>
                  <a:pt x="14040" y="14478"/>
                </a:lnTo>
                <a:lnTo>
                  <a:pt x="14113" y="14429"/>
                </a:lnTo>
                <a:lnTo>
                  <a:pt x="14138" y="14356"/>
                </a:lnTo>
                <a:lnTo>
                  <a:pt x="14138" y="14283"/>
                </a:lnTo>
                <a:lnTo>
                  <a:pt x="14113" y="14235"/>
                </a:lnTo>
                <a:lnTo>
                  <a:pt x="14065" y="14186"/>
                </a:lnTo>
                <a:lnTo>
                  <a:pt x="14016" y="14162"/>
                </a:lnTo>
                <a:lnTo>
                  <a:pt x="13943" y="14137"/>
                </a:lnTo>
                <a:lnTo>
                  <a:pt x="13870" y="14162"/>
                </a:lnTo>
                <a:lnTo>
                  <a:pt x="13602" y="14308"/>
                </a:lnTo>
                <a:lnTo>
                  <a:pt x="13335" y="14478"/>
                </a:lnTo>
                <a:lnTo>
                  <a:pt x="13043" y="14624"/>
                </a:lnTo>
                <a:lnTo>
                  <a:pt x="12897" y="14527"/>
                </a:lnTo>
                <a:lnTo>
                  <a:pt x="12945" y="14502"/>
                </a:lnTo>
                <a:lnTo>
                  <a:pt x="13213" y="14332"/>
                </a:lnTo>
                <a:lnTo>
                  <a:pt x="13310" y="14210"/>
                </a:lnTo>
                <a:lnTo>
                  <a:pt x="13383" y="14113"/>
                </a:lnTo>
                <a:lnTo>
                  <a:pt x="13408" y="14040"/>
                </a:lnTo>
                <a:lnTo>
                  <a:pt x="13408" y="13967"/>
                </a:lnTo>
                <a:lnTo>
                  <a:pt x="13383" y="13918"/>
                </a:lnTo>
                <a:lnTo>
                  <a:pt x="13359" y="13845"/>
                </a:lnTo>
                <a:lnTo>
                  <a:pt x="13310" y="13821"/>
                </a:lnTo>
                <a:lnTo>
                  <a:pt x="13237" y="13797"/>
                </a:lnTo>
                <a:lnTo>
                  <a:pt x="13189" y="13797"/>
                </a:lnTo>
                <a:lnTo>
                  <a:pt x="13116" y="13821"/>
                </a:lnTo>
                <a:lnTo>
                  <a:pt x="13018" y="13894"/>
                </a:lnTo>
                <a:lnTo>
                  <a:pt x="12921" y="13991"/>
                </a:lnTo>
                <a:lnTo>
                  <a:pt x="12799" y="14089"/>
                </a:lnTo>
                <a:lnTo>
                  <a:pt x="12702" y="14162"/>
                </a:lnTo>
                <a:lnTo>
                  <a:pt x="12556" y="14283"/>
                </a:lnTo>
                <a:lnTo>
                  <a:pt x="12264" y="14040"/>
                </a:lnTo>
                <a:lnTo>
                  <a:pt x="12532" y="13870"/>
                </a:lnTo>
                <a:lnTo>
                  <a:pt x="12653" y="13797"/>
                </a:lnTo>
                <a:lnTo>
                  <a:pt x="12799" y="13699"/>
                </a:lnTo>
                <a:lnTo>
                  <a:pt x="12848" y="13651"/>
                </a:lnTo>
                <a:lnTo>
                  <a:pt x="12897" y="13578"/>
                </a:lnTo>
                <a:lnTo>
                  <a:pt x="12921" y="13505"/>
                </a:lnTo>
                <a:lnTo>
                  <a:pt x="12897" y="13432"/>
                </a:lnTo>
                <a:lnTo>
                  <a:pt x="12872" y="13359"/>
                </a:lnTo>
                <a:lnTo>
                  <a:pt x="12824" y="13334"/>
                </a:lnTo>
                <a:lnTo>
                  <a:pt x="12702" y="13334"/>
                </a:lnTo>
                <a:lnTo>
                  <a:pt x="12556" y="13407"/>
                </a:lnTo>
                <a:lnTo>
                  <a:pt x="12459" y="13480"/>
                </a:lnTo>
                <a:lnTo>
                  <a:pt x="12167" y="13651"/>
                </a:lnTo>
                <a:lnTo>
                  <a:pt x="11899" y="13821"/>
                </a:lnTo>
                <a:lnTo>
                  <a:pt x="11777" y="13797"/>
                </a:lnTo>
                <a:lnTo>
                  <a:pt x="11680" y="13772"/>
                </a:lnTo>
                <a:lnTo>
                  <a:pt x="11607" y="13797"/>
                </a:lnTo>
                <a:lnTo>
                  <a:pt x="11558" y="13845"/>
                </a:lnTo>
                <a:lnTo>
                  <a:pt x="11510" y="13821"/>
                </a:lnTo>
                <a:lnTo>
                  <a:pt x="11437" y="13845"/>
                </a:lnTo>
                <a:lnTo>
                  <a:pt x="11388" y="13845"/>
                </a:lnTo>
                <a:lnTo>
                  <a:pt x="11266" y="13918"/>
                </a:lnTo>
                <a:lnTo>
                  <a:pt x="11120" y="14016"/>
                </a:lnTo>
                <a:lnTo>
                  <a:pt x="10974" y="14064"/>
                </a:lnTo>
                <a:lnTo>
                  <a:pt x="10682" y="14137"/>
                </a:lnTo>
                <a:lnTo>
                  <a:pt x="10536" y="14186"/>
                </a:lnTo>
                <a:lnTo>
                  <a:pt x="10415" y="14283"/>
                </a:lnTo>
                <a:lnTo>
                  <a:pt x="10269" y="14283"/>
                </a:lnTo>
                <a:lnTo>
                  <a:pt x="10220" y="14332"/>
                </a:lnTo>
                <a:lnTo>
                  <a:pt x="10171" y="14405"/>
                </a:lnTo>
                <a:lnTo>
                  <a:pt x="10171" y="14429"/>
                </a:lnTo>
                <a:lnTo>
                  <a:pt x="10123" y="14429"/>
                </a:lnTo>
                <a:lnTo>
                  <a:pt x="10001" y="14478"/>
                </a:lnTo>
                <a:lnTo>
                  <a:pt x="9879" y="14527"/>
                </a:lnTo>
                <a:lnTo>
                  <a:pt x="9636" y="14648"/>
                </a:lnTo>
                <a:lnTo>
                  <a:pt x="9514" y="14697"/>
                </a:lnTo>
                <a:lnTo>
                  <a:pt x="9393" y="14721"/>
                </a:lnTo>
                <a:lnTo>
                  <a:pt x="9271" y="14746"/>
                </a:lnTo>
                <a:lnTo>
                  <a:pt x="9149" y="14794"/>
                </a:lnTo>
                <a:lnTo>
                  <a:pt x="9101" y="14867"/>
                </a:lnTo>
                <a:lnTo>
                  <a:pt x="9101" y="14892"/>
                </a:lnTo>
                <a:lnTo>
                  <a:pt x="9125" y="14940"/>
                </a:lnTo>
                <a:lnTo>
                  <a:pt x="9198" y="15013"/>
                </a:lnTo>
                <a:lnTo>
                  <a:pt x="9295" y="15062"/>
                </a:lnTo>
                <a:lnTo>
                  <a:pt x="9417" y="15086"/>
                </a:lnTo>
                <a:lnTo>
                  <a:pt x="9539" y="15062"/>
                </a:lnTo>
                <a:lnTo>
                  <a:pt x="9685" y="15038"/>
                </a:lnTo>
                <a:lnTo>
                  <a:pt x="9831" y="14989"/>
                </a:lnTo>
                <a:lnTo>
                  <a:pt x="10098" y="14843"/>
                </a:lnTo>
                <a:lnTo>
                  <a:pt x="10074" y="14989"/>
                </a:lnTo>
                <a:lnTo>
                  <a:pt x="9879" y="15086"/>
                </a:lnTo>
                <a:lnTo>
                  <a:pt x="9660" y="15208"/>
                </a:lnTo>
                <a:lnTo>
                  <a:pt x="9417" y="15281"/>
                </a:lnTo>
                <a:lnTo>
                  <a:pt x="9295" y="15330"/>
                </a:lnTo>
                <a:lnTo>
                  <a:pt x="9198" y="15403"/>
                </a:lnTo>
                <a:lnTo>
                  <a:pt x="9174" y="15476"/>
                </a:lnTo>
                <a:lnTo>
                  <a:pt x="9198" y="15500"/>
                </a:lnTo>
                <a:lnTo>
                  <a:pt x="9198" y="15548"/>
                </a:lnTo>
                <a:lnTo>
                  <a:pt x="9271" y="15597"/>
                </a:lnTo>
                <a:lnTo>
                  <a:pt x="9344" y="15621"/>
                </a:lnTo>
                <a:lnTo>
                  <a:pt x="9417" y="15646"/>
                </a:lnTo>
                <a:lnTo>
                  <a:pt x="9514" y="15621"/>
                </a:lnTo>
                <a:lnTo>
                  <a:pt x="9685" y="15597"/>
                </a:lnTo>
                <a:lnTo>
                  <a:pt x="9831" y="15548"/>
                </a:lnTo>
                <a:lnTo>
                  <a:pt x="10001" y="15476"/>
                </a:lnTo>
                <a:lnTo>
                  <a:pt x="9977" y="15767"/>
                </a:lnTo>
                <a:lnTo>
                  <a:pt x="9952" y="15792"/>
                </a:lnTo>
                <a:lnTo>
                  <a:pt x="9904" y="15816"/>
                </a:lnTo>
                <a:lnTo>
                  <a:pt x="9636" y="15913"/>
                </a:lnTo>
                <a:lnTo>
                  <a:pt x="9368" y="15986"/>
                </a:lnTo>
                <a:lnTo>
                  <a:pt x="9198" y="16011"/>
                </a:lnTo>
                <a:lnTo>
                  <a:pt x="9125" y="16059"/>
                </a:lnTo>
                <a:lnTo>
                  <a:pt x="9101" y="16084"/>
                </a:lnTo>
                <a:lnTo>
                  <a:pt x="9076" y="16108"/>
                </a:lnTo>
                <a:lnTo>
                  <a:pt x="9076" y="16181"/>
                </a:lnTo>
                <a:lnTo>
                  <a:pt x="9101" y="16205"/>
                </a:lnTo>
                <a:lnTo>
                  <a:pt x="9198" y="16254"/>
                </a:lnTo>
                <a:lnTo>
                  <a:pt x="9295" y="16303"/>
                </a:lnTo>
                <a:lnTo>
                  <a:pt x="9636" y="16303"/>
                </a:lnTo>
                <a:lnTo>
                  <a:pt x="9855" y="16230"/>
                </a:lnTo>
                <a:lnTo>
                  <a:pt x="9831" y="16424"/>
                </a:lnTo>
                <a:lnTo>
                  <a:pt x="9831" y="16643"/>
                </a:lnTo>
                <a:lnTo>
                  <a:pt x="9271" y="16668"/>
                </a:lnTo>
                <a:lnTo>
                  <a:pt x="8711" y="16692"/>
                </a:lnTo>
                <a:lnTo>
                  <a:pt x="7981" y="16692"/>
                </a:lnTo>
                <a:lnTo>
                  <a:pt x="7738" y="16716"/>
                </a:lnTo>
                <a:lnTo>
                  <a:pt x="7763" y="16595"/>
                </a:lnTo>
                <a:lnTo>
                  <a:pt x="7763" y="16449"/>
                </a:lnTo>
                <a:lnTo>
                  <a:pt x="7738" y="16181"/>
                </a:lnTo>
                <a:lnTo>
                  <a:pt x="7641" y="15694"/>
                </a:lnTo>
                <a:lnTo>
                  <a:pt x="7592" y="15330"/>
                </a:lnTo>
                <a:lnTo>
                  <a:pt x="7519" y="14892"/>
                </a:lnTo>
                <a:lnTo>
                  <a:pt x="7471" y="14673"/>
                </a:lnTo>
                <a:lnTo>
                  <a:pt x="7373" y="14502"/>
                </a:lnTo>
                <a:lnTo>
                  <a:pt x="7276" y="14356"/>
                </a:lnTo>
                <a:lnTo>
                  <a:pt x="7203" y="14308"/>
                </a:lnTo>
                <a:lnTo>
                  <a:pt x="7130" y="14259"/>
                </a:lnTo>
                <a:lnTo>
                  <a:pt x="7033" y="14259"/>
                </a:lnTo>
                <a:lnTo>
                  <a:pt x="6960" y="14283"/>
                </a:lnTo>
                <a:lnTo>
                  <a:pt x="6716" y="14210"/>
                </a:lnTo>
                <a:lnTo>
                  <a:pt x="6497" y="14137"/>
                </a:lnTo>
                <a:lnTo>
                  <a:pt x="6327" y="14064"/>
                </a:lnTo>
                <a:lnTo>
                  <a:pt x="6157" y="13991"/>
                </a:lnTo>
                <a:lnTo>
                  <a:pt x="5986" y="13918"/>
                </a:lnTo>
                <a:lnTo>
                  <a:pt x="5816" y="13845"/>
                </a:lnTo>
                <a:lnTo>
                  <a:pt x="5743" y="13772"/>
                </a:lnTo>
                <a:lnTo>
                  <a:pt x="5646" y="13724"/>
                </a:lnTo>
                <a:lnTo>
                  <a:pt x="5597" y="13699"/>
                </a:lnTo>
                <a:lnTo>
                  <a:pt x="5548" y="13724"/>
                </a:lnTo>
                <a:lnTo>
                  <a:pt x="5500" y="13748"/>
                </a:lnTo>
                <a:lnTo>
                  <a:pt x="5427" y="13772"/>
                </a:lnTo>
                <a:lnTo>
                  <a:pt x="5062" y="13602"/>
                </a:lnTo>
                <a:lnTo>
                  <a:pt x="4843" y="13505"/>
                </a:lnTo>
                <a:lnTo>
                  <a:pt x="4721" y="13480"/>
                </a:lnTo>
                <a:lnTo>
                  <a:pt x="4648" y="13480"/>
                </a:lnTo>
                <a:lnTo>
                  <a:pt x="4599" y="13505"/>
                </a:lnTo>
                <a:lnTo>
                  <a:pt x="4551" y="13529"/>
                </a:lnTo>
                <a:lnTo>
                  <a:pt x="4526" y="13602"/>
                </a:lnTo>
                <a:lnTo>
                  <a:pt x="4551" y="13651"/>
                </a:lnTo>
                <a:lnTo>
                  <a:pt x="4575" y="13724"/>
                </a:lnTo>
                <a:lnTo>
                  <a:pt x="4672" y="13821"/>
                </a:lnTo>
                <a:lnTo>
                  <a:pt x="4916" y="13967"/>
                </a:lnTo>
                <a:lnTo>
                  <a:pt x="5135" y="14113"/>
                </a:lnTo>
                <a:lnTo>
                  <a:pt x="4989" y="14283"/>
                </a:lnTo>
                <a:lnTo>
                  <a:pt x="4940" y="14210"/>
                </a:lnTo>
                <a:lnTo>
                  <a:pt x="4891" y="14137"/>
                </a:lnTo>
                <a:lnTo>
                  <a:pt x="4843" y="14113"/>
                </a:lnTo>
                <a:lnTo>
                  <a:pt x="4794" y="14113"/>
                </a:lnTo>
                <a:lnTo>
                  <a:pt x="4672" y="14089"/>
                </a:lnTo>
                <a:lnTo>
                  <a:pt x="4526" y="14064"/>
                </a:lnTo>
                <a:lnTo>
                  <a:pt x="4380" y="13991"/>
                </a:lnTo>
                <a:lnTo>
                  <a:pt x="4259" y="13918"/>
                </a:lnTo>
                <a:lnTo>
                  <a:pt x="4137" y="13821"/>
                </a:lnTo>
                <a:lnTo>
                  <a:pt x="4015" y="13748"/>
                </a:lnTo>
                <a:lnTo>
                  <a:pt x="3894" y="13699"/>
                </a:lnTo>
                <a:lnTo>
                  <a:pt x="3821" y="13699"/>
                </a:lnTo>
                <a:lnTo>
                  <a:pt x="3796" y="13724"/>
                </a:lnTo>
                <a:lnTo>
                  <a:pt x="3772" y="13772"/>
                </a:lnTo>
                <a:lnTo>
                  <a:pt x="3772" y="13870"/>
                </a:lnTo>
                <a:lnTo>
                  <a:pt x="3796" y="13943"/>
                </a:lnTo>
                <a:lnTo>
                  <a:pt x="3845" y="14040"/>
                </a:lnTo>
                <a:lnTo>
                  <a:pt x="3894" y="14113"/>
                </a:lnTo>
                <a:lnTo>
                  <a:pt x="4015" y="14235"/>
                </a:lnTo>
                <a:lnTo>
                  <a:pt x="4186" y="14332"/>
                </a:lnTo>
                <a:lnTo>
                  <a:pt x="4307" y="14405"/>
                </a:lnTo>
                <a:lnTo>
                  <a:pt x="4453" y="14478"/>
                </a:lnTo>
                <a:lnTo>
                  <a:pt x="4599" y="14502"/>
                </a:lnTo>
                <a:lnTo>
                  <a:pt x="4745" y="14502"/>
                </a:lnTo>
                <a:lnTo>
                  <a:pt x="4380" y="14819"/>
                </a:lnTo>
                <a:lnTo>
                  <a:pt x="4356" y="14746"/>
                </a:lnTo>
                <a:lnTo>
                  <a:pt x="4307" y="14697"/>
                </a:lnTo>
                <a:lnTo>
                  <a:pt x="4259" y="14673"/>
                </a:lnTo>
                <a:lnTo>
                  <a:pt x="4186" y="14648"/>
                </a:lnTo>
                <a:lnTo>
                  <a:pt x="4088" y="14648"/>
                </a:lnTo>
                <a:lnTo>
                  <a:pt x="3991" y="14600"/>
                </a:lnTo>
                <a:lnTo>
                  <a:pt x="3845" y="14502"/>
                </a:lnTo>
                <a:lnTo>
                  <a:pt x="3675" y="14356"/>
                </a:lnTo>
                <a:lnTo>
                  <a:pt x="3626" y="14332"/>
                </a:lnTo>
                <a:lnTo>
                  <a:pt x="3577" y="14308"/>
                </a:lnTo>
                <a:lnTo>
                  <a:pt x="3529" y="14283"/>
                </a:lnTo>
                <a:lnTo>
                  <a:pt x="3480" y="14259"/>
                </a:lnTo>
                <a:lnTo>
                  <a:pt x="3431" y="14259"/>
                </a:lnTo>
                <a:lnTo>
                  <a:pt x="3407" y="14283"/>
                </a:lnTo>
                <a:lnTo>
                  <a:pt x="3383" y="14405"/>
                </a:lnTo>
                <a:lnTo>
                  <a:pt x="3358" y="14478"/>
                </a:lnTo>
                <a:lnTo>
                  <a:pt x="3383" y="14551"/>
                </a:lnTo>
                <a:lnTo>
                  <a:pt x="3407" y="14624"/>
                </a:lnTo>
                <a:lnTo>
                  <a:pt x="3456" y="14697"/>
                </a:lnTo>
                <a:lnTo>
                  <a:pt x="3577" y="14819"/>
                </a:lnTo>
                <a:lnTo>
                  <a:pt x="3675" y="14916"/>
                </a:lnTo>
                <a:lnTo>
                  <a:pt x="3772" y="14989"/>
                </a:lnTo>
                <a:lnTo>
                  <a:pt x="3894" y="15038"/>
                </a:lnTo>
                <a:lnTo>
                  <a:pt x="4015" y="15086"/>
                </a:lnTo>
                <a:lnTo>
                  <a:pt x="3796" y="15208"/>
                </a:lnTo>
                <a:lnTo>
                  <a:pt x="3748" y="15159"/>
                </a:lnTo>
                <a:lnTo>
                  <a:pt x="3529" y="14989"/>
                </a:lnTo>
                <a:lnTo>
                  <a:pt x="3310" y="14819"/>
                </a:lnTo>
                <a:lnTo>
                  <a:pt x="2920" y="14429"/>
                </a:lnTo>
                <a:lnTo>
                  <a:pt x="2555" y="14064"/>
                </a:lnTo>
                <a:lnTo>
                  <a:pt x="2385" y="13845"/>
                </a:lnTo>
                <a:lnTo>
                  <a:pt x="2239" y="13626"/>
                </a:lnTo>
                <a:lnTo>
                  <a:pt x="2409" y="13456"/>
                </a:lnTo>
                <a:lnTo>
                  <a:pt x="2555" y="13237"/>
                </a:lnTo>
                <a:lnTo>
                  <a:pt x="2799" y="12848"/>
                </a:lnTo>
                <a:lnTo>
                  <a:pt x="3212" y="12312"/>
                </a:lnTo>
                <a:lnTo>
                  <a:pt x="3626" y="11801"/>
                </a:lnTo>
                <a:lnTo>
                  <a:pt x="3626" y="11777"/>
                </a:lnTo>
                <a:lnTo>
                  <a:pt x="3723" y="11704"/>
                </a:lnTo>
                <a:lnTo>
                  <a:pt x="3748" y="11607"/>
                </a:lnTo>
                <a:lnTo>
                  <a:pt x="3772" y="11558"/>
                </a:lnTo>
                <a:lnTo>
                  <a:pt x="3748" y="11485"/>
                </a:lnTo>
                <a:lnTo>
                  <a:pt x="3723" y="11436"/>
                </a:lnTo>
                <a:lnTo>
                  <a:pt x="3675" y="11388"/>
                </a:lnTo>
                <a:lnTo>
                  <a:pt x="3529" y="11266"/>
                </a:lnTo>
                <a:lnTo>
                  <a:pt x="3407" y="11096"/>
                </a:lnTo>
                <a:lnTo>
                  <a:pt x="3164" y="10779"/>
                </a:lnTo>
                <a:lnTo>
                  <a:pt x="3018" y="10536"/>
                </a:lnTo>
                <a:lnTo>
                  <a:pt x="3018" y="10463"/>
                </a:lnTo>
                <a:lnTo>
                  <a:pt x="2993" y="10366"/>
                </a:lnTo>
                <a:lnTo>
                  <a:pt x="2945" y="10293"/>
                </a:lnTo>
                <a:lnTo>
                  <a:pt x="2872" y="10244"/>
                </a:lnTo>
                <a:lnTo>
                  <a:pt x="2774" y="10220"/>
                </a:lnTo>
                <a:lnTo>
                  <a:pt x="1704" y="10122"/>
                </a:lnTo>
                <a:lnTo>
                  <a:pt x="1144" y="10074"/>
                </a:lnTo>
                <a:lnTo>
                  <a:pt x="876" y="10025"/>
                </a:lnTo>
                <a:lnTo>
                  <a:pt x="633" y="9952"/>
                </a:lnTo>
                <a:lnTo>
                  <a:pt x="633" y="9830"/>
                </a:lnTo>
                <a:lnTo>
                  <a:pt x="609" y="9709"/>
                </a:lnTo>
                <a:lnTo>
                  <a:pt x="584" y="9587"/>
                </a:lnTo>
                <a:lnTo>
                  <a:pt x="560" y="9441"/>
                </a:lnTo>
                <a:lnTo>
                  <a:pt x="536" y="9052"/>
                </a:lnTo>
                <a:lnTo>
                  <a:pt x="560" y="8638"/>
                </a:lnTo>
                <a:lnTo>
                  <a:pt x="584" y="8395"/>
                </a:lnTo>
                <a:lnTo>
                  <a:pt x="609" y="8127"/>
                </a:lnTo>
                <a:lnTo>
                  <a:pt x="633" y="7835"/>
                </a:lnTo>
                <a:lnTo>
                  <a:pt x="633" y="7689"/>
                </a:lnTo>
                <a:lnTo>
                  <a:pt x="609" y="7567"/>
                </a:lnTo>
                <a:lnTo>
                  <a:pt x="803" y="7519"/>
                </a:lnTo>
                <a:lnTo>
                  <a:pt x="1217" y="7421"/>
                </a:lnTo>
                <a:lnTo>
                  <a:pt x="1095" y="7592"/>
                </a:lnTo>
                <a:lnTo>
                  <a:pt x="998" y="7762"/>
                </a:lnTo>
                <a:lnTo>
                  <a:pt x="876" y="8103"/>
                </a:lnTo>
                <a:lnTo>
                  <a:pt x="876" y="8151"/>
                </a:lnTo>
                <a:lnTo>
                  <a:pt x="876" y="8224"/>
                </a:lnTo>
                <a:lnTo>
                  <a:pt x="901" y="8273"/>
                </a:lnTo>
                <a:lnTo>
                  <a:pt x="925" y="8297"/>
                </a:lnTo>
                <a:lnTo>
                  <a:pt x="1022" y="8370"/>
                </a:lnTo>
                <a:lnTo>
                  <a:pt x="1144" y="8370"/>
                </a:lnTo>
                <a:lnTo>
                  <a:pt x="1193" y="8346"/>
                </a:lnTo>
                <a:lnTo>
                  <a:pt x="1217" y="8297"/>
                </a:lnTo>
                <a:lnTo>
                  <a:pt x="1290" y="8224"/>
                </a:lnTo>
                <a:lnTo>
                  <a:pt x="1363" y="7981"/>
                </a:lnTo>
                <a:lnTo>
                  <a:pt x="1460" y="7738"/>
                </a:lnTo>
                <a:lnTo>
                  <a:pt x="1558" y="7543"/>
                </a:lnTo>
                <a:lnTo>
                  <a:pt x="1655" y="7348"/>
                </a:lnTo>
                <a:lnTo>
                  <a:pt x="1850" y="7348"/>
                </a:lnTo>
                <a:lnTo>
                  <a:pt x="1752" y="7519"/>
                </a:lnTo>
                <a:lnTo>
                  <a:pt x="1655" y="7689"/>
                </a:lnTo>
                <a:lnTo>
                  <a:pt x="1606" y="7884"/>
                </a:lnTo>
                <a:lnTo>
                  <a:pt x="1558" y="8054"/>
                </a:lnTo>
                <a:lnTo>
                  <a:pt x="1558" y="8127"/>
                </a:lnTo>
                <a:lnTo>
                  <a:pt x="1558" y="8176"/>
                </a:lnTo>
                <a:lnTo>
                  <a:pt x="1606" y="8224"/>
                </a:lnTo>
                <a:lnTo>
                  <a:pt x="1655" y="8273"/>
                </a:lnTo>
                <a:lnTo>
                  <a:pt x="1728" y="8322"/>
                </a:lnTo>
                <a:lnTo>
                  <a:pt x="1801" y="8297"/>
                </a:lnTo>
                <a:lnTo>
                  <a:pt x="1898" y="8249"/>
                </a:lnTo>
                <a:lnTo>
                  <a:pt x="1923" y="8200"/>
                </a:lnTo>
                <a:lnTo>
                  <a:pt x="1947" y="8151"/>
                </a:lnTo>
                <a:lnTo>
                  <a:pt x="1996" y="7908"/>
                </a:lnTo>
                <a:lnTo>
                  <a:pt x="2093" y="7689"/>
                </a:lnTo>
                <a:lnTo>
                  <a:pt x="2166" y="7519"/>
                </a:lnTo>
                <a:lnTo>
                  <a:pt x="2239" y="7324"/>
                </a:lnTo>
                <a:lnTo>
                  <a:pt x="2409" y="7324"/>
                </a:lnTo>
                <a:lnTo>
                  <a:pt x="2361" y="7494"/>
                </a:lnTo>
                <a:lnTo>
                  <a:pt x="2239" y="7762"/>
                </a:lnTo>
                <a:lnTo>
                  <a:pt x="2215" y="7908"/>
                </a:lnTo>
                <a:lnTo>
                  <a:pt x="2190" y="8054"/>
                </a:lnTo>
                <a:lnTo>
                  <a:pt x="2215" y="8127"/>
                </a:lnTo>
                <a:lnTo>
                  <a:pt x="2239" y="8176"/>
                </a:lnTo>
                <a:lnTo>
                  <a:pt x="2288" y="8200"/>
                </a:lnTo>
                <a:lnTo>
                  <a:pt x="2336" y="8224"/>
                </a:lnTo>
                <a:lnTo>
                  <a:pt x="2385" y="8249"/>
                </a:lnTo>
                <a:lnTo>
                  <a:pt x="2434" y="8224"/>
                </a:lnTo>
                <a:lnTo>
                  <a:pt x="2482" y="8200"/>
                </a:lnTo>
                <a:lnTo>
                  <a:pt x="2507" y="8151"/>
                </a:lnTo>
                <a:lnTo>
                  <a:pt x="2555" y="8030"/>
                </a:lnTo>
                <a:lnTo>
                  <a:pt x="2580" y="7908"/>
                </a:lnTo>
                <a:lnTo>
                  <a:pt x="2628" y="7665"/>
                </a:lnTo>
                <a:lnTo>
                  <a:pt x="2677" y="7494"/>
                </a:lnTo>
                <a:lnTo>
                  <a:pt x="2701" y="7300"/>
                </a:lnTo>
                <a:lnTo>
                  <a:pt x="2847" y="7276"/>
                </a:lnTo>
                <a:lnTo>
                  <a:pt x="2920" y="7251"/>
                </a:lnTo>
                <a:lnTo>
                  <a:pt x="2969" y="7203"/>
                </a:lnTo>
                <a:lnTo>
                  <a:pt x="2993" y="7154"/>
                </a:lnTo>
                <a:lnTo>
                  <a:pt x="2993" y="7081"/>
                </a:lnTo>
                <a:lnTo>
                  <a:pt x="3042" y="7008"/>
                </a:lnTo>
                <a:lnTo>
                  <a:pt x="3066" y="6935"/>
                </a:lnTo>
                <a:lnTo>
                  <a:pt x="3066" y="6765"/>
                </a:lnTo>
                <a:lnTo>
                  <a:pt x="3115" y="6594"/>
                </a:lnTo>
                <a:lnTo>
                  <a:pt x="3212" y="6278"/>
                </a:lnTo>
                <a:lnTo>
                  <a:pt x="3456" y="5670"/>
                </a:lnTo>
                <a:lnTo>
                  <a:pt x="3553" y="5597"/>
                </a:lnTo>
                <a:lnTo>
                  <a:pt x="3602" y="5475"/>
                </a:lnTo>
                <a:lnTo>
                  <a:pt x="3602" y="5426"/>
                </a:lnTo>
                <a:lnTo>
                  <a:pt x="3602" y="5353"/>
                </a:lnTo>
                <a:lnTo>
                  <a:pt x="3577" y="5305"/>
                </a:lnTo>
                <a:lnTo>
                  <a:pt x="3529" y="5232"/>
                </a:lnTo>
                <a:lnTo>
                  <a:pt x="3139" y="4842"/>
                </a:lnTo>
                <a:lnTo>
                  <a:pt x="2799" y="4429"/>
                </a:lnTo>
                <a:lnTo>
                  <a:pt x="2434" y="4015"/>
                </a:lnTo>
                <a:lnTo>
                  <a:pt x="2069" y="3626"/>
                </a:lnTo>
                <a:lnTo>
                  <a:pt x="2263" y="3480"/>
                </a:lnTo>
                <a:lnTo>
                  <a:pt x="2458" y="3285"/>
                </a:lnTo>
                <a:lnTo>
                  <a:pt x="2799" y="2871"/>
                </a:lnTo>
                <a:lnTo>
                  <a:pt x="2993" y="2677"/>
                </a:lnTo>
                <a:lnTo>
                  <a:pt x="3164" y="2482"/>
                </a:lnTo>
                <a:lnTo>
                  <a:pt x="3383" y="2336"/>
                </a:lnTo>
                <a:lnTo>
                  <a:pt x="3504" y="2287"/>
                </a:lnTo>
                <a:lnTo>
                  <a:pt x="3626" y="2239"/>
                </a:lnTo>
                <a:lnTo>
                  <a:pt x="3723" y="2190"/>
                </a:lnTo>
                <a:lnTo>
                  <a:pt x="3577" y="2287"/>
                </a:lnTo>
                <a:lnTo>
                  <a:pt x="3431" y="2409"/>
                </a:lnTo>
                <a:lnTo>
                  <a:pt x="3261" y="2579"/>
                </a:lnTo>
                <a:lnTo>
                  <a:pt x="3188" y="2677"/>
                </a:lnTo>
                <a:lnTo>
                  <a:pt x="3139" y="2750"/>
                </a:lnTo>
                <a:lnTo>
                  <a:pt x="3091" y="2847"/>
                </a:lnTo>
                <a:lnTo>
                  <a:pt x="3091" y="2944"/>
                </a:lnTo>
                <a:lnTo>
                  <a:pt x="3115" y="3017"/>
                </a:lnTo>
                <a:lnTo>
                  <a:pt x="3164" y="3066"/>
                </a:lnTo>
                <a:lnTo>
                  <a:pt x="3212" y="3115"/>
                </a:lnTo>
                <a:lnTo>
                  <a:pt x="3310" y="3090"/>
                </a:lnTo>
                <a:lnTo>
                  <a:pt x="3383" y="3066"/>
                </a:lnTo>
                <a:lnTo>
                  <a:pt x="3431" y="3017"/>
                </a:lnTo>
                <a:lnTo>
                  <a:pt x="3553" y="2871"/>
                </a:lnTo>
                <a:lnTo>
                  <a:pt x="3675" y="2701"/>
                </a:lnTo>
                <a:lnTo>
                  <a:pt x="3845" y="2555"/>
                </a:lnTo>
                <a:lnTo>
                  <a:pt x="4064" y="2433"/>
                </a:lnTo>
                <a:lnTo>
                  <a:pt x="4161" y="2482"/>
                </a:lnTo>
                <a:lnTo>
                  <a:pt x="4015" y="2579"/>
                </a:lnTo>
                <a:lnTo>
                  <a:pt x="3894" y="2677"/>
                </a:lnTo>
                <a:lnTo>
                  <a:pt x="3772" y="2798"/>
                </a:lnTo>
                <a:lnTo>
                  <a:pt x="3650" y="2944"/>
                </a:lnTo>
                <a:lnTo>
                  <a:pt x="3602" y="3017"/>
                </a:lnTo>
                <a:lnTo>
                  <a:pt x="3577" y="3115"/>
                </a:lnTo>
                <a:lnTo>
                  <a:pt x="3553" y="3188"/>
                </a:lnTo>
                <a:lnTo>
                  <a:pt x="3553" y="3285"/>
                </a:lnTo>
                <a:lnTo>
                  <a:pt x="3577" y="3334"/>
                </a:lnTo>
                <a:lnTo>
                  <a:pt x="3602" y="3358"/>
                </a:lnTo>
                <a:lnTo>
                  <a:pt x="3675" y="3407"/>
                </a:lnTo>
                <a:lnTo>
                  <a:pt x="3772" y="3407"/>
                </a:lnTo>
                <a:lnTo>
                  <a:pt x="3869" y="3358"/>
                </a:lnTo>
                <a:lnTo>
                  <a:pt x="3942" y="3261"/>
                </a:lnTo>
                <a:lnTo>
                  <a:pt x="3991" y="3139"/>
                </a:lnTo>
                <a:lnTo>
                  <a:pt x="4088" y="3017"/>
                </a:lnTo>
                <a:lnTo>
                  <a:pt x="4210" y="2920"/>
                </a:lnTo>
                <a:lnTo>
                  <a:pt x="4453" y="2677"/>
                </a:lnTo>
                <a:lnTo>
                  <a:pt x="4551" y="2774"/>
                </a:lnTo>
                <a:lnTo>
                  <a:pt x="4697" y="2871"/>
                </a:lnTo>
                <a:lnTo>
                  <a:pt x="4453" y="3017"/>
                </a:lnTo>
                <a:lnTo>
                  <a:pt x="4259" y="3139"/>
                </a:lnTo>
                <a:lnTo>
                  <a:pt x="4064" y="3285"/>
                </a:lnTo>
                <a:lnTo>
                  <a:pt x="3894" y="3455"/>
                </a:lnTo>
                <a:lnTo>
                  <a:pt x="3845" y="3553"/>
                </a:lnTo>
                <a:lnTo>
                  <a:pt x="3796" y="3650"/>
                </a:lnTo>
                <a:lnTo>
                  <a:pt x="3796" y="3747"/>
                </a:lnTo>
                <a:lnTo>
                  <a:pt x="3821" y="3869"/>
                </a:lnTo>
                <a:lnTo>
                  <a:pt x="3894" y="3918"/>
                </a:lnTo>
                <a:lnTo>
                  <a:pt x="3967" y="3942"/>
                </a:lnTo>
                <a:lnTo>
                  <a:pt x="4064" y="3918"/>
                </a:lnTo>
                <a:lnTo>
                  <a:pt x="4088" y="3893"/>
                </a:lnTo>
                <a:lnTo>
                  <a:pt x="4113" y="3869"/>
                </a:lnTo>
                <a:lnTo>
                  <a:pt x="4210" y="3723"/>
                </a:lnTo>
                <a:lnTo>
                  <a:pt x="4307" y="3577"/>
                </a:lnTo>
                <a:lnTo>
                  <a:pt x="4429" y="3480"/>
                </a:lnTo>
                <a:lnTo>
                  <a:pt x="4575" y="3382"/>
                </a:lnTo>
                <a:lnTo>
                  <a:pt x="4794" y="3236"/>
                </a:lnTo>
                <a:lnTo>
                  <a:pt x="5013" y="3090"/>
                </a:lnTo>
                <a:lnTo>
                  <a:pt x="5305" y="3285"/>
                </a:lnTo>
                <a:lnTo>
                  <a:pt x="4989" y="3504"/>
                </a:lnTo>
                <a:lnTo>
                  <a:pt x="4843" y="3601"/>
                </a:lnTo>
                <a:lnTo>
                  <a:pt x="4697" y="3723"/>
                </a:lnTo>
                <a:lnTo>
                  <a:pt x="4551" y="3869"/>
                </a:lnTo>
                <a:lnTo>
                  <a:pt x="4526" y="3942"/>
                </a:lnTo>
                <a:lnTo>
                  <a:pt x="4502" y="4015"/>
                </a:lnTo>
                <a:lnTo>
                  <a:pt x="4526" y="4064"/>
                </a:lnTo>
                <a:lnTo>
                  <a:pt x="4551" y="4112"/>
                </a:lnTo>
                <a:lnTo>
                  <a:pt x="4599" y="4137"/>
                </a:lnTo>
                <a:lnTo>
                  <a:pt x="4672" y="4137"/>
                </a:lnTo>
                <a:lnTo>
                  <a:pt x="4721" y="4112"/>
                </a:lnTo>
                <a:lnTo>
                  <a:pt x="4770" y="4064"/>
                </a:lnTo>
                <a:lnTo>
                  <a:pt x="4867" y="3966"/>
                </a:lnTo>
                <a:lnTo>
                  <a:pt x="5013" y="3845"/>
                </a:lnTo>
                <a:lnTo>
                  <a:pt x="5183" y="3723"/>
                </a:lnTo>
                <a:lnTo>
                  <a:pt x="5354" y="3601"/>
                </a:lnTo>
                <a:lnTo>
                  <a:pt x="5548" y="3455"/>
                </a:lnTo>
                <a:lnTo>
                  <a:pt x="5597" y="3504"/>
                </a:lnTo>
                <a:lnTo>
                  <a:pt x="5694" y="3528"/>
                </a:lnTo>
                <a:lnTo>
                  <a:pt x="5767" y="3528"/>
                </a:lnTo>
                <a:lnTo>
                  <a:pt x="5840" y="3480"/>
                </a:lnTo>
                <a:lnTo>
                  <a:pt x="5889" y="3407"/>
                </a:lnTo>
                <a:lnTo>
                  <a:pt x="6181" y="3285"/>
                </a:lnTo>
                <a:lnTo>
                  <a:pt x="6449" y="3188"/>
                </a:lnTo>
                <a:lnTo>
                  <a:pt x="6765" y="3090"/>
                </a:lnTo>
                <a:lnTo>
                  <a:pt x="7033" y="3017"/>
                </a:lnTo>
                <a:lnTo>
                  <a:pt x="7106" y="2993"/>
                </a:lnTo>
                <a:lnTo>
                  <a:pt x="7154" y="2969"/>
                </a:lnTo>
                <a:lnTo>
                  <a:pt x="7203" y="2896"/>
                </a:lnTo>
                <a:lnTo>
                  <a:pt x="7227" y="2847"/>
                </a:lnTo>
                <a:lnTo>
                  <a:pt x="7276" y="2701"/>
                </a:lnTo>
                <a:lnTo>
                  <a:pt x="7325" y="2531"/>
                </a:lnTo>
                <a:lnTo>
                  <a:pt x="7373" y="2190"/>
                </a:lnTo>
                <a:lnTo>
                  <a:pt x="7398" y="1509"/>
                </a:lnTo>
                <a:lnTo>
                  <a:pt x="7495" y="998"/>
                </a:lnTo>
                <a:lnTo>
                  <a:pt x="7519" y="730"/>
                </a:lnTo>
                <a:lnTo>
                  <a:pt x="7519" y="608"/>
                </a:lnTo>
                <a:lnTo>
                  <a:pt x="7519" y="487"/>
                </a:lnTo>
                <a:close/>
                <a:moveTo>
                  <a:pt x="8030" y="0"/>
                </a:moveTo>
                <a:lnTo>
                  <a:pt x="7641" y="49"/>
                </a:lnTo>
                <a:lnTo>
                  <a:pt x="7471" y="73"/>
                </a:lnTo>
                <a:lnTo>
                  <a:pt x="7300" y="122"/>
                </a:lnTo>
                <a:lnTo>
                  <a:pt x="7252" y="146"/>
                </a:lnTo>
                <a:lnTo>
                  <a:pt x="7203" y="195"/>
                </a:lnTo>
                <a:lnTo>
                  <a:pt x="7179" y="243"/>
                </a:lnTo>
                <a:lnTo>
                  <a:pt x="7179" y="292"/>
                </a:lnTo>
                <a:lnTo>
                  <a:pt x="7106" y="414"/>
                </a:lnTo>
                <a:lnTo>
                  <a:pt x="7033" y="535"/>
                </a:lnTo>
                <a:lnTo>
                  <a:pt x="6984" y="681"/>
                </a:lnTo>
                <a:lnTo>
                  <a:pt x="6960" y="827"/>
                </a:lnTo>
                <a:lnTo>
                  <a:pt x="6935" y="1168"/>
                </a:lnTo>
                <a:lnTo>
                  <a:pt x="6887" y="1436"/>
                </a:lnTo>
                <a:lnTo>
                  <a:pt x="6789" y="2020"/>
                </a:lnTo>
                <a:lnTo>
                  <a:pt x="6765" y="2312"/>
                </a:lnTo>
                <a:lnTo>
                  <a:pt x="6765" y="2604"/>
                </a:lnTo>
                <a:lnTo>
                  <a:pt x="6497" y="2701"/>
                </a:lnTo>
                <a:lnTo>
                  <a:pt x="6230" y="2798"/>
                </a:lnTo>
                <a:lnTo>
                  <a:pt x="5719" y="3042"/>
                </a:lnTo>
                <a:lnTo>
                  <a:pt x="4770" y="2385"/>
                </a:lnTo>
                <a:lnTo>
                  <a:pt x="4551" y="2214"/>
                </a:lnTo>
                <a:lnTo>
                  <a:pt x="4283" y="2020"/>
                </a:lnTo>
                <a:lnTo>
                  <a:pt x="4113" y="1922"/>
                </a:lnTo>
                <a:lnTo>
                  <a:pt x="3967" y="1874"/>
                </a:lnTo>
                <a:lnTo>
                  <a:pt x="3845" y="1825"/>
                </a:lnTo>
                <a:lnTo>
                  <a:pt x="3699" y="1825"/>
                </a:lnTo>
                <a:lnTo>
                  <a:pt x="3626" y="1776"/>
                </a:lnTo>
                <a:lnTo>
                  <a:pt x="3553" y="1776"/>
                </a:lnTo>
                <a:lnTo>
                  <a:pt x="3504" y="1801"/>
                </a:lnTo>
                <a:lnTo>
                  <a:pt x="3358" y="1849"/>
                </a:lnTo>
                <a:lnTo>
                  <a:pt x="3237" y="1898"/>
                </a:lnTo>
                <a:lnTo>
                  <a:pt x="2993" y="2068"/>
                </a:lnTo>
                <a:lnTo>
                  <a:pt x="2774" y="2287"/>
                </a:lnTo>
                <a:lnTo>
                  <a:pt x="2580" y="2506"/>
                </a:lnTo>
                <a:lnTo>
                  <a:pt x="2117" y="2969"/>
                </a:lnTo>
                <a:lnTo>
                  <a:pt x="1923" y="3212"/>
                </a:lnTo>
                <a:lnTo>
                  <a:pt x="1728" y="3455"/>
                </a:lnTo>
                <a:lnTo>
                  <a:pt x="1655" y="3504"/>
                </a:lnTo>
                <a:lnTo>
                  <a:pt x="1606" y="3553"/>
                </a:lnTo>
                <a:lnTo>
                  <a:pt x="1582" y="3601"/>
                </a:lnTo>
                <a:lnTo>
                  <a:pt x="1606" y="3699"/>
                </a:lnTo>
                <a:lnTo>
                  <a:pt x="1728" y="3942"/>
                </a:lnTo>
                <a:lnTo>
                  <a:pt x="1898" y="4161"/>
                </a:lnTo>
                <a:lnTo>
                  <a:pt x="2263" y="4599"/>
                </a:lnTo>
                <a:lnTo>
                  <a:pt x="2628" y="5110"/>
                </a:lnTo>
                <a:lnTo>
                  <a:pt x="2847" y="5329"/>
                </a:lnTo>
                <a:lnTo>
                  <a:pt x="3066" y="5548"/>
                </a:lnTo>
                <a:lnTo>
                  <a:pt x="2969" y="5670"/>
                </a:lnTo>
                <a:lnTo>
                  <a:pt x="2920" y="5791"/>
                </a:lnTo>
                <a:lnTo>
                  <a:pt x="2799" y="6035"/>
                </a:lnTo>
                <a:lnTo>
                  <a:pt x="2653" y="6400"/>
                </a:lnTo>
                <a:lnTo>
                  <a:pt x="2604" y="6594"/>
                </a:lnTo>
                <a:lnTo>
                  <a:pt x="2580" y="6813"/>
                </a:lnTo>
                <a:lnTo>
                  <a:pt x="2288" y="6813"/>
                </a:lnTo>
                <a:lnTo>
                  <a:pt x="1971" y="6838"/>
                </a:lnTo>
                <a:lnTo>
                  <a:pt x="1387" y="6935"/>
                </a:lnTo>
                <a:lnTo>
                  <a:pt x="1144" y="6984"/>
                </a:lnTo>
                <a:lnTo>
                  <a:pt x="828" y="7057"/>
                </a:lnTo>
                <a:lnTo>
                  <a:pt x="682" y="7105"/>
                </a:lnTo>
                <a:lnTo>
                  <a:pt x="536" y="7178"/>
                </a:lnTo>
                <a:lnTo>
                  <a:pt x="438" y="7251"/>
                </a:lnTo>
                <a:lnTo>
                  <a:pt x="365" y="7348"/>
                </a:lnTo>
                <a:lnTo>
                  <a:pt x="292" y="7373"/>
                </a:lnTo>
                <a:lnTo>
                  <a:pt x="244" y="7397"/>
                </a:lnTo>
                <a:lnTo>
                  <a:pt x="195" y="7446"/>
                </a:lnTo>
                <a:lnTo>
                  <a:pt x="171" y="7494"/>
                </a:lnTo>
                <a:lnTo>
                  <a:pt x="122" y="7640"/>
                </a:lnTo>
                <a:lnTo>
                  <a:pt x="98" y="7932"/>
                </a:lnTo>
                <a:lnTo>
                  <a:pt x="25" y="8857"/>
                </a:lnTo>
                <a:lnTo>
                  <a:pt x="0" y="9149"/>
                </a:lnTo>
                <a:lnTo>
                  <a:pt x="25" y="9514"/>
                </a:lnTo>
                <a:lnTo>
                  <a:pt x="49" y="9709"/>
                </a:lnTo>
                <a:lnTo>
                  <a:pt x="98" y="9879"/>
                </a:lnTo>
                <a:lnTo>
                  <a:pt x="171" y="10001"/>
                </a:lnTo>
                <a:lnTo>
                  <a:pt x="219" y="10049"/>
                </a:lnTo>
                <a:lnTo>
                  <a:pt x="268" y="10098"/>
                </a:lnTo>
                <a:lnTo>
                  <a:pt x="268" y="10171"/>
                </a:lnTo>
                <a:lnTo>
                  <a:pt x="292" y="10220"/>
                </a:lnTo>
                <a:lnTo>
                  <a:pt x="317" y="10268"/>
                </a:lnTo>
                <a:lnTo>
                  <a:pt x="390" y="10317"/>
                </a:lnTo>
                <a:lnTo>
                  <a:pt x="633" y="10414"/>
                </a:lnTo>
                <a:lnTo>
                  <a:pt x="925" y="10487"/>
                </a:lnTo>
                <a:lnTo>
                  <a:pt x="1193" y="10560"/>
                </a:lnTo>
                <a:lnTo>
                  <a:pt x="1485" y="10609"/>
                </a:lnTo>
                <a:lnTo>
                  <a:pt x="2069" y="10658"/>
                </a:lnTo>
                <a:lnTo>
                  <a:pt x="2653" y="10706"/>
                </a:lnTo>
                <a:lnTo>
                  <a:pt x="2750" y="10877"/>
                </a:lnTo>
                <a:lnTo>
                  <a:pt x="2823" y="11047"/>
                </a:lnTo>
                <a:lnTo>
                  <a:pt x="3018" y="11363"/>
                </a:lnTo>
                <a:lnTo>
                  <a:pt x="3261" y="11655"/>
                </a:lnTo>
                <a:lnTo>
                  <a:pt x="3066" y="11850"/>
                </a:lnTo>
                <a:lnTo>
                  <a:pt x="2872" y="12045"/>
                </a:lnTo>
                <a:lnTo>
                  <a:pt x="2507" y="12483"/>
                </a:lnTo>
                <a:lnTo>
                  <a:pt x="2117" y="12994"/>
                </a:lnTo>
                <a:lnTo>
                  <a:pt x="1947" y="13213"/>
                </a:lnTo>
                <a:lnTo>
                  <a:pt x="1874" y="13334"/>
                </a:lnTo>
                <a:lnTo>
                  <a:pt x="1825" y="13456"/>
                </a:lnTo>
                <a:lnTo>
                  <a:pt x="1825" y="13553"/>
                </a:lnTo>
                <a:lnTo>
                  <a:pt x="1850" y="13626"/>
                </a:lnTo>
                <a:lnTo>
                  <a:pt x="1850" y="13748"/>
                </a:lnTo>
                <a:lnTo>
                  <a:pt x="1874" y="13894"/>
                </a:lnTo>
                <a:lnTo>
                  <a:pt x="1947" y="14016"/>
                </a:lnTo>
                <a:lnTo>
                  <a:pt x="2020" y="14162"/>
                </a:lnTo>
                <a:lnTo>
                  <a:pt x="2215" y="14381"/>
                </a:lnTo>
                <a:lnTo>
                  <a:pt x="2385" y="14600"/>
                </a:lnTo>
                <a:lnTo>
                  <a:pt x="2653" y="14867"/>
                </a:lnTo>
                <a:lnTo>
                  <a:pt x="2920" y="15135"/>
                </a:lnTo>
                <a:lnTo>
                  <a:pt x="3188" y="15378"/>
                </a:lnTo>
                <a:lnTo>
                  <a:pt x="3504" y="15597"/>
                </a:lnTo>
                <a:lnTo>
                  <a:pt x="3553" y="15646"/>
                </a:lnTo>
                <a:lnTo>
                  <a:pt x="3675" y="15646"/>
                </a:lnTo>
                <a:lnTo>
                  <a:pt x="3723" y="15621"/>
                </a:lnTo>
                <a:lnTo>
                  <a:pt x="3845" y="15646"/>
                </a:lnTo>
                <a:lnTo>
                  <a:pt x="3967" y="15621"/>
                </a:lnTo>
                <a:lnTo>
                  <a:pt x="4113" y="15573"/>
                </a:lnTo>
                <a:lnTo>
                  <a:pt x="4234" y="15524"/>
                </a:lnTo>
                <a:lnTo>
                  <a:pt x="4478" y="15378"/>
                </a:lnTo>
                <a:lnTo>
                  <a:pt x="4697" y="15232"/>
                </a:lnTo>
                <a:lnTo>
                  <a:pt x="4964" y="14989"/>
                </a:lnTo>
                <a:lnTo>
                  <a:pt x="5232" y="14746"/>
                </a:lnTo>
                <a:lnTo>
                  <a:pt x="5743" y="14210"/>
                </a:lnTo>
                <a:lnTo>
                  <a:pt x="5865" y="14308"/>
                </a:lnTo>
                <a:lnTo>
                  <a:pt x="5986" y="14381"/>
                </a:lnTo>
                <a:lnTo>
                  <a:pt x="6254" y="14502"/>
                </a:lnTo>
                <a:lnTo>
                  <a:pt x="6595" y="14648"/>
                </a:lnTo>
                <a:lnTo>
                  <a:pt x="6789" y="14697"/>
                </a:lnTo>
                <a:lnTo>
                  <a:pt x="6887" y="14721"/>
                </a:lnTo>
                <a:lnTo>
                  <a:pt x="6984" y="14721"/>
                </a:lnTo>
                <a:lnTo>
                  <a:pt x="7033" y="14940"/>
                </a:lnTo>
                <a:lnTo>
                  <a:pt x="7081" y="15135"/>
                </a:lnTo>
                <a:lnTo>
                  <a:pt x="7154" y="15573"/>
                </a:lnTo>
                <a:lnTo>
                  <a:pt x="7203" y="16035"/>
                </a:lnTo>
                <a:lnTo>
                  <a:pt x="7203" y="16278"/>
                </a:lnTo>
                <a:lnTo>
                  <a:pt x="7203" y="16546"/>
                </a:lnTo>
                <a:lnTo>
                  <a:pt x="7227" y="16692"/>
                </a:lnTo>
                <a:lnTo>
                  <a:pt x="7252" y="16814"/>
                </a:lnTo>
                <a:lnTo>
                  <a:pt x="7325" y="16911"/>
                </a:lnTo>
                <a:lnTo>
                  <a:pt x="7398" y="16984"/>
                </a:lnTo>
                <a:lnTo>
                  <a:pt x="7422" y="17008"/>
                </a:lnTo>
                <a:lnTo>
                  <a:pt x="7471" y="17057"/>
                </a:lnTo>
                <a:lnTo>
                  <a:pt x="7568" y="17130"/>
                </a:lnTo>
                <a:lnTo>
                  <a:pt x="7690" y="17179"/>
                </a:lnTo>
                <a:lnTo>
                  <a:pt x="7811" y="17203"/>
                </a:lnTo>
                <a:lnTo>
                  <a:pt x="7957" y="17227"/>
                </a:lnTo>
                <a:lnTo>
                  <a:pt x="8249" y="17227"/>
                </a:lnTo>
                <a:lnTo>
                  <a:pt x="8492" y="17203"/>
                </a:lnTo>
                <a:lnTo>
                  <a:pt x="9198" y="17179"/>
                </a:lnTo>
                <a:lnTo>
                  <a:pt x="9904" y="17154"/>
                </a:lnTo>
                <a:lnTo>
                  <a:pt x="10001" y="17130"/>
                </a:lnTo>
                <a:lnTo>
                  <a:pt x="10098" y="17081"/>
                </a:lnTo>
                <a:lnTo>
                  <a:pt x="10147" y="16984"/>
                </a:lnTo>
                <a:lnTo>
                  <a:pt x="10147" y="16887"/>
                </a:lnTo>
                <a:lnTo>
                  <a:pt x="10171" y="16862"/>
                </a:lnTo>
                <a:lnTo>
                  <a:pt x="10269" y="16741"/>
                </a:lnTo>
                <a:lnTo>
                  <a:pt x="10317" y="16619"/>
                </a:lnTo>
                <a:lnTo>
                  <a:pt x="10366" y="16473"/>
                </a:lnTo>
                <a:lnTo>
                  <a:pt x="10390" y="16327"/>
                </a:lnTo>
                <a:lnTo>
                  <a:pt x="10463" y="15719"/>
                </a:lnTo>
                <a:lnTo>
                  <a:pt x="10561" y="15159"/>
                </a:lnTo>
                <a:lnTo>
                  <a:pt x="10561" y="14892"/>
                </a:lnTo>
                <a:lnTo>
                  <a:pt x="10561" y="14600"/>
                </a:lnTo>
                <a:lnTo>
                  <a:pt x="10707" y="14624"/>
                </a:lnTo>
                <a:lnTo>
                  <a:pt x="10877" y="14600"/>
                </a:lnTo>
                <a:lnTo>
                  <a:pt x="11169" y="14527"/>
                </a:lnTo>
                <a:lnTo>
                  <a:pt x="11291" y="14502"/>
                </a:lnTo>
                <a:lnTo>
                  <a:pt x="11437" y="14429"/>
                </a:lnTo>
                <a:lnTo>
                  <a:pt x="11583" y="14356"/>
                </a:lnTo>
                <a:lnTo>
                  <a:pt x="11680" y="14235"/>
                </a:lnTo>
                <a:lnTo>
                  <a:pt x="11826" y="14405"/>
                </a:lnTo>
                <a:lnTo>
                  <a:pt x="11996" y="14527"/>
                </a:lnTo>
                <a:lnTo>
                  <a:pt x="12313" y="14770"/>
                </a:lnTo>
                <a:lnTo>
                  <a:pt x="12897" y="15208"/>
                </a:lnTo>
                <a:lnTo>
                  <a:pt x="13505" y="15621"/>
                </a:lnTo>
                <a:lnTo>
                  <a:pt x="13578" y="15646"/>
                </a:lnTo>
                <a:lnTo>
                  <a:pt x="13651" y="15670"/>
                </a:lnTo>
                <a:lnTo>
                  <a:pt x="13724" y="15646"/>
                </a:lnTo>
                <a:lnTo>
                  <a:pt x="13797" y="15621"/>
                </a:lnTo>
                <a:lnTo>
                  <a:pt x="13846" y="15597"/>
                </a:lnTo>
                <a:lnTo>
                  <a:pt x="13870" y="15524"/>
                </a:lnTo>
                <a:lnTo>
                  <a:pt x="13919" y="15476"/>
                </a:lnTo>
                <a:lnTo>
                  <a:pt x="13919" y="15403"/>
                </a:lnTo>
                <a:lnTo>
                  <a:pt x="14138" y="15232"/>
                </a:lnTo>
                <a:lnTo>
                  <a:pt x="14332" y="15038"/>
                </a:lnTo>
                <a:lnTo>
                  <a:pt x="14722" y="14624"/>
                </a:lnTo>
                <a:lnTo>
                  <a:pt x="15208" y="14162"/>
                </a:lnTo>
                <a:lnTo>
                  <a:pt x="15427" y="13894"/>
                </a:lnTo>
                <a:lnTo>
                  <a:pt x="15622" y="13651"/>
                </a:lnTo>
                <a:lnTo>
                  <a:pt x="15671" y="13553"/>
                </a:lnTo>
                <a:lnTo>
                  <a:pt x="15671" y="13480"/>
                </a:lnTo>
                <a:lnTo>
                  <a:pt x="15695" y="13383"/>
                </a:lnTo>
                <a:lnTo>
                  <a:pt x="15671" y="13261"/>
                </a:lnTo>
                <a:lnTo>
                  <a:pt x="15500" y="12969"/>
                </a:lnTo>
                <a:lnTo>
                  <a:pt x="15330" y="12702"/>
                </a:lnTo>
                <a:lnTo>
                  <a:pt x="14941" y="12191"/>
                </a:lnTo>
                <a:lnTo>
                  <a:pt x="14795" y="11996"/>
                </a:lnTo>
                <a:lnTo>
                  <a:pt x="14649" y="11801"/>
                </a:lnTo>
                <a:lnTo>
                  <a:pt x="14454" y="11655"/>
                </a:lnTo>
                <a:lnTo>
                  <a:pt x="14259" y="11509"/>
                </a:lnTo>
                <a:lnTo>
                  <a:pt x="14430" y="11266"/>
                </a:lnTo>
                <a:lnTo>
                  <a:pt x="14576" y="10998"/>
                </a:lnTo>
                <a:lnTo>
                  <a:pt x="14673" y="10706"/>
                </a:lnTo>
                <a:lnTo>
                  <a:pt x="14722" y="10414"/>
                </a:lnTo>
                <a:lnTo>
                  <a:pt x="14843" y="10463"/>
                </a:lnTo>
                <a:lnTo>
                  <a:pt x="14965" y="10463"/>
                </a:lnTo>
                <a:lnTo>
                  <a:pt x="15257" y="10487"/>
                </a:lnTo>
                <a:lnTo>
                  <a:pt x="15768" y="10439"/>
                </a:lnTo>
                <a:lnTo>
                  <a:pt x="16352" y="10414"/>
                </a:lnTo>
                <a:lnTo>
                  <a:pt x="16619" y="10390"/>
                </a:lnTo>
                <a:lnTo>
                  <a:pt x="16911" y="10366"/>
                </a:lnTo>
                <a:lnTo>
                  <a:pt x="16984" y="10341"/>
                </a:lnTo>
                <a:lnTo>
                  <a:pt x="17057" y="10293"/>
                </a:lnTo>
                <a:lnTo>
                  <a:pt x="17082" y="10220"/>
                </a:lnTo>
                <a:lnTo>
                  <a:pt x="17106" y="10171"/>
                </a:lnTo>
                <a:lnTo>
                  <a:pt x="17179" y="10122"/>
                </a:lnTo>
                <a:lnTo>
                  <a:pt x="17252" y="10074"/>
                </a:lnTo>
                <a:lnTo>
                  <a:pt x="17301" y="10001"/>
                </a:lnTo>
                <a:lnTo>
                  <a:pt x="17301" y="9928"/>
                </a:lnTo>
                <a:lnTo>
                  <a:pt x="17301" y="8784"/>
                </a:lnTo>
                <a:lnTo>
                  <a:pt x="17301" y="8224"/>
                </a:lnTo>
                <a:lnTo>
                  <a:pt x="17252" y="7665"/>
                </a:lnTo>
                <a:lnTo>
                  <a:pt x="17228" y="7567"/>
                </a:lnTo>
                <a:lnTo>
                  <a:pt x="17155" y="7519"/>
                </a:lnTo>
                <a:lnTo>
                  <a:pt x="17082" y="7470"/>
                </a:lnTo>
                <a:lnTo>
                  <a:pt x="17009" y="7446"/>
                </a:lnTo>
                <a:lnTo>
                  <a:pt x="16960" y="7300"/>
                </a:lnTo>
                <a:lnTo>
                  <a:pt x="16863" y="7203"/>
                </a:lnTo>
                <a:lnTo>
                  <a:pt x="16741" y="7130"/>
                </a:lnTo>
                <a:lnTo>
                  <a:pt x="16619" y="7057"/>
                </a:lnTo>
                <a:lnTo>
                  <a:pt x="16473" y="7008"/>
                </a:lnTo>
                <a:lnTo>
                  <a:pt x="16303" y="6984"/>
                </a:lnTo>
                <a:lnTo>
                  <a:pt x="16035" y="6935"/>
                </a:lnTo>
                <a:lnTo>
                  <a:pt x="15427" y="6862"/>
                </a:lnTo>
                <a:lnTo>
                  <a:pt x="15087" y="6838"/>
                </a:lnTo>
                <a:lnTo>
                  <a:pt x="14795" y="6838"/>
                </a:lnTo>
                <a:lnTo>
                  <a:pt x="14770" y="6667"/>
                </a:lnTo>
                <a:lnTo>
                  <a:pt x="14770" y="6521"/>
                </a:lnTo>
                <a:lnTo>
                  <a:pt x="14697" y="6181"/>
                </a:lnTo>
                <a:lnTo>
                  <a:pt x="14673" y="6010"/>
                </a:lnTo>
                <a:lnTo>
                  <a:pt x="14600" y="5816"/>
                </a:lnTo>
                <a:lnTo>
                  <a:pt x="14527" y="5621"/>
                </a:lnTo>
                <a:lnTo>
                  <a:pt x="14430" y="5451"/>
                </a:lnTo>
                <a:lnTo>
                  <a:pt x="14576" y="5256"/>
                </a:lnTo>
                <a:lnTo>
                  <a:pt x="14697" y="5086"/>
                </a:lnTo>
                <a:lnTo>
                  <a:pt x="15111" y="4477"/>
                </a:lnTo>
                <a:lnTo>
                  <a:pt x="15354" y="4185"/>
                </a:lnTo>
                <a:lnTo>
                  <a:pt x="15598" y="3893"/>
                </a:lnTo>
                <a:lnTo>
                  <a:pt x="15646" y="3845"/>
                </a:lnTo>
                <a:lnTo>
                  <a:pt x="15671" y="3796"/>
                </a:lnTo>
                <a:lnTo>
                  <a:pt x="15671" y="3723"/>
                </a:lnTo>
                <a:lnTo>
                  <a:pt x="15671" y="3650"/>
                </a:lnTo>
                <a:lnTo>
                  <a:pt x="15646" y="3601"/>
                </a:lnTo>
                <a:lnTo>
                  <a:pt x="15646" y="3528"/>
                </a:lnTo>
                <a:lnTo>
                  <a:pt x="15646" y="3431"/>
                </a:lnTo>
                <a:lnTo>
                  <a:pt x="15622" y="3382"/>
                </a:lnTo>
                <a:lnTo>
                  <a:pt x="15549" y="3236"/>
                </a:lnTo>
                <a:lnTo>
                  <a:pt x="15354" y="2993"/>
                </a:lnTo>
                <a:lnTo>
                  <a:pt x="15062" y="2677"/>
                </a:lnTo>
                <a:lnTo>
                  <a:pt x="14746" y="2385"/>
                </a:lnTo>
                <a:lnTo>
                  <a:pt x="14503" y="2190"/>
                </a:lnTo>
                <a:lnTo>
                  <a:pt x="14235" y="1971"/>
                </a:lnTo>
                <a:lnTo>
                  <a:pt x="14065" y="1874"/>
                </a:lnTo>
                <a:lnTo>
                  <a:pt x="13919" y="1825"/>
                </a:lnTo>
                <a:lnTo>
                  <a:pt x="13748" y="1801"/>
                </a:lnTo>
                <a:lnTo>
                  <a:pt x="13554" y="1801"/>
                </a:lnTo>
                <a:lnTo>
                  <a:pt x="13481" y="1825"/>
                </a:lnTo>
                <a:lnTo>
                  <a:pt x="13189" y="1971"/>
                </a:lnTo>
                <a:lnTo>
                  <a:pt x="12921" y="2117"/>
                </a:lnTo>
                <a:lnTo>
                  <a:pt x="12653" y="2312"/>
                </a:lnTo>
                <a:lnTo>
                  <a:pt x="12410" y="2506"/>
                </a:lnTo>
                <a:lnTo>
                  <a:pt x="12094" y="2725"/>
                </a:lnTo>
                <a:lnTo>
                  <a:pt x="11923" y="2847"/>
                </a:lnTo>
                <a:lnTo>
                  <a:pt x="11777" y="2993"/>
                </a:lnTo>
                <a:lnTo>
                  <a:pt x="11558" y="2847"/>
                </a:lnTo>
                <a:lnTo>
                  <a:pt x="11291" y="2750"/>
                </a:lnTo>
                <a:lnTo>
                  <a:pt x="11023" y="2652"/>
                </a:lnTo>
                <a:lnTo>
                  <a:pt x="10755" y="2628"/>
                </a:lnTo>
                <a:lnTo>
                  <a:pt x="10755" y="2604"/>
                </a:lnTo>
                <a:lnTo>
                  <a:pt x="10682" y="2458"/>
                </a:lnTo>
                <a:lnTo>
                  <a:pt x="10634" y="2287"/>
                </a:lnTo>
                <a:lnTo>
                  <a:pt x="10561" y="1922"/>
                </a:lnTo>
                <a:lnTo>
                  <a:pt x="10585" y="1922"/>
                </a:lnTo>
                <a:lnTo>
                  <a:pt x="10609" y="1874"/>
                </a:lnTo>
                <a:lnTo>
                  <a:pt x="10609" y="1825"/>
                </a:lnTo>
                <a:lnTo>
                  <a:pt x="10585" y="1752"/>
                </a:lnTo>
                <a:lnTo>
                  <a:pt x="10536" y="1703"/>
                </a:lnTo>
                <a:lnTo>
                  <a:pt x="10463" y="1095"/>
                </a:lnTo>
                <a:lnTo>
                  <a:pt x="10439" y="779"/>
                </a:lnTo>
                <a:lnTo>
                  <a:pt x="10366" y="487"/>
                </a:lnTo>
                <a:lnTo>
                  <a:pt x="10390" y="438"/>
                </a:lnTo>
                <a:lnTo>
                  <a:pt x="10415" y="389"/>
                </a:lnTo>
                <a:lnTo>
                  <a:pt x="10439" y="316"/>
                </a:lnTo>
                <a:lnTo>
                  <a:pt x="10415" y="268"/>
                </a:lnTo>
                <a:lnTo>
                  <a:pt x="10390" y="195"/>
                </a:lnTo>
                <a:lnTo>
                  <a:pt x="10342" y="146"/>
                </a:lnTo>
                <a:lnTo>
                  <a:pt x="10293" y="122"/>
                </a:lnTo>
                <a:lnTo>
                  <a:pt x="10196" y="97"/>
                </a:lnTo>
                <a:lnTo>
                  <a:pt x="9855" y="73"/>
                </a:lnTo>
                <a:lnTo>
                  <a:pt x="9490" y="49"/>
                </a:lnTo>
                <a:lnTo>
                  <a:pt x="8760" y="49"/>
                </a:lnTo>
                <a:lnTo>
                  <a:pt x="8395" y="24"/>
                </a:lnTo>
                <a:lnTo>
                  <a:pt x="8030" y="0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8" name="Shape 321"/>
          <p:cNvSpPr/>
          <p:nvPr/>
        </p:nvSpPr>
        <p:spPr>
          <a:xfrm>
            <a:off x="1231959" y="3897122"/>
            <a:ext cx="1350758" cy="1170129"/>
          </a:xfrm>
          <a:custGeom>
            <a:avLst/>
            <a:gdLst/>
            <a:ahLst/>
            <a:cxnLst/>
            <a:rect l="0" t="0" r="0" b="0"/>
            <a:pathLst>
              <a:path w="22532" h="18226" extrusionOk="0">
                <a:moveTo>
                  <a:pt x="7640" y="5499"/>
                </a:moveTo>
                <a:lnTo>
                  <a:pt x="7859" y="5524"/>
                </a:lnTo>
                <a:lnTo>
                  <a:pt x="8078" y="5572"/>
                </a:lnTo>
                <a:lnTo>
                  <a:pt x="8297" y="5645"/>
                </a:lnTo>
                <a:lnTo>
                  <a:pt x="8492" y="5743"/>
                </a:lnTo>
                <a:lnTo>
                  <a:pt x="8662" y="5840"/>
                </a:lnTo>
                <a:lnTo>
                  <a:pt x="8833" y="5986"/>
                </a:lnTo>
                <a:lnTo>
                  <a:pt x="9003" y="6132"/>
                </a:lnTo>
                <a:lnTo>
                  <a:pt x="9125" y="6302"/>
                </a:lnTo>
                <a:lnTo>
                  <a:pt x="9246" y="6473"/>
                </a:lnTo>
                <a:lnTo>
                  <a:pt x="9344" y="6667"/>
                </a:lnTo>
                <a:lnTo>
                  <a:pt x="9417" y="6862"/>
                </a:lnTo>
                <a:lnTo>
                  <a:pt x="9465" y="7081"/>
                </a:lnTo>
                <a:lnTo>
                  <a:pt x="9490" y="7300"/>
                </a:lnTo>
                <a:lnTo>
                  <a:pt x="9514" y="7543"/>
                </a:lnTo>
                <a:lnTo>
                  <a:pt x="9490" y="7762"/>
                </a:lnTo>
                <a:lnTo>
                  <a:pt x="9441" y="7932"/>
                </a:lnTo>
                <a:lnTo>
                  <a:pt x="9392" y="8103"/>
                </a:lnTo>
                <a:lnTo>
                  <a:pt x="9319" y="8249"/>
                </a:lnTo>
                <a:lnTo>
                  <a:pt x="9246" y="8419"/>
                </a:lnTo>
                <a:lnTo>
                  <a:pt x="9149" y="8541"/>
                </a:lnTo>
                <a:lnTo>
                  <a:pt x="9027" y="8687"/>
                </a:lnTo>
                <a:lnTo>
                  <a:pt x="8784" y="8906"/>
                </a:lnTo>
                <a:lnTo>
                  <a:pt x="8516" y="9100"/>
                </a:lnTo>
                <a:lnTo>
                  <a:pt x="8200" y="9246"/>
                </a:lnTo>
                <a:lnTo>
                  <a:pt x="7884" y="9368"/>
                </a:lnTo>
                <a:lnTo>
                  <a:pt x="7543" y="9417"/>
                </a:lnTo>
                <a:lnTo>
                  <a:pt x="7348" y="9441"/>
                </a:lnTo>
                <a:lnTo>
                  <a:pt x="7178" y="9441"/>
                </a:lnTo>
                <a:lnTo>
                  <a:pt x="6984" y="9417"/>
                </a:lnTo>
                <a:lnTo>
                  <a:pt x="6789" y="9368"/>
                </a:lnTo>
                <a:lnTo>
                  <a:pt x="6619" y="9295"/>
                </a:lnTo>
                <a:lnTo>
                  <a:pt x="6448" y="9222"/>
                </a:lnTo>
                <a:lnTo>
                  <a:pt x="6278" y="9149"/>
                </a:lnTo>
                <a:lnTo>
                  <a:pt x="6132" y="9027"/>
                </a:lnTo>
                <a:lnTo>
                  <a:pt x="5986" y="8930"/>
                </a:lnTo>
                <a:lnTo>
                  <a:pt x="5840" y="8784"/>
                </a:lnTo>
                <a:lnTo>
                  <a:pt x="5718" y="8638"/>
                </a:lnTo>
                <a:lnTo>
                  <a:pt x="5621" y="8492"/>
                </a:lnTo>
                <a:lnTo>
                  <a:pt x="5524" y="8322"/>
                </a:lnTo>
                <a:lnTo>
                  <a:pt x="5451" y="8151"/>
                </a:lnTo>
                <a:lnTo>
                  <a:pt x="5402" y="7981"/>
                </a:lnTo>
                <a:lnTo>
                  <a:pt x="5378" y="7786"/>
                </a:lnTo>
                <a:lnTo>
                  <a:pt x="5378" y="7543"/>
                </a:lnTo>
                <a:lnTo>
                  <a:pt x="5402" y="7324"/>
                </a:lnTo>
                <a:lnTo>
                  <a:pt x="5451" y="7130"/>
                </a:lnTo>
                <a:lnTo>
                  <a:pt x="5524" y="6911"/>
                </a:lnTo>
                <a:lnTo>
                  <a:pt x="5621" y="6716"/>
                </a:lnTo>
                <a:lnTo>
                  <a:pt x="5743" y="6521"/>
                </a:lnTo>
                <a:lnTo>
                  <a:pt x="5889" y="6351"/>
                </a:lnTo>
                <a:lnTo>
                  <a:pt x="6035" y="6181"/>
                </a:lnTo>
                <a:lnTo>
                  <a:pt x="6181" y="6035"/>
                </a:lnTo>
                <a:lnTo>
                  <a:pt x="6351" y="5937"/>
                </a:lnTo>
                <a:lnTo>
                  <a:pt x="6521" y="5840"/>
                </a:lnTo>
                <a:lnTo>
                  <a:pt x="6692" y="5743"/>
                </a:lnTo>
                <a:lnTo>
                  <a:pt x="7032" y="5621"/>
                </a:lnTo>
                <a:lnTo>
                  <a:pt x="7421" y="5499"/>
                </a:lnTo>
                <a:close/>
                <a:moveTo>
                  <a:pt x="7665" y="4988"/>
                </a:moveTo>
                <a:lnTo>
                  <a:pt x="7373" y="5013"/>
                </a:lnTo>
                <a:lnTo>
                  <a:pt x="7300" y="5013"/>
                </a:lnTo>
                <a:lnTo>
                  <a:pt x="7251" y="5037"/>
                </a:lnTo>
                <a:lnTo>
                  <a:pt x="7178" y="5110"/>
                </a:lnTo>
                <a:lnTo>
                  <a:pt x="6984" y="5159"/>
                </a:lnTo>
                <a:lnTo>
                  <a:pt x="6789" y="5207"/>
                </a:lnTo>
                <a:lnTo>
                  <a:pt x="6619" y="5280"/>
                </a:lnTo>
                <a:lnTo>
                  <a:pt x="6424" y="5353"/>
                </a:lnTo>
                <a:lnTo>
                  <a:pt x="6083" y="5548"/>
                </a:lnTo>
                <a:lnTo>
                  <a:pt x="5791" y="5791"/>
                </a:lnTo>
                <a:lnTo>
                  <a:pt x="5597" y="5962"/>
                </a:lnTo>
                <a:lnTo>
                  <a:pt x="5426" y="6156"/>
                </a:lnTo>
                <a:lnTo>
                  <a:pt x="5280" y="6400"/>
                </a:lnTo>
                <a:lnTo>
                  <a:pt x="5134" y="6619"/>
                </a:lnTo>
                <a:lnTo>
                  <a:pt x="5037" y="6862"/>
                </a:lnTo>
                <a:lnTo>
                  <a:pt x="4964" y="7130"/>
                </a:lnTo>
                <a:lnTo>
                  <a:pt x="4915" y="7397"/>
                </a:lnTo>
                <a:lnTo>
                  <a:pt x="4891" y="7665"/>
                </a:lnTo>
                <a:lnTo>
                  <a:pt x="4915" y="7908"/>
                </a:lnTo>
                <a:lnTo>
                  <a:pt x="4940" y="8151"/>
                </a:lnTo>
                <a:lnTo>
                  <a:pt x="5013" y="8395"/>
                </a:lnTo>
                <a:lnTo>
                  <a:pt x="5110" y="8614"/>
                </a:lnTo>
                <a:lnTo>
                  <a:pt x="5232" y="8808"/>
                </a:lnTo>
                <a:lnTo>
                  <a:pt x="5378" y="9003"/>
                </a:lnTo>
                <a:lnTo>
                  <a:pt x="5548" y="9173"/>
                </a:lnTo>
                <a:lnTo>
                  <a:pt x="5743" y="9344"/>
                </a:lnTo>
                <a:lnTo>
                  <a:pt x="5937" y="9490"/>
                </a:lnTo>
                <a:lnTo>
                  <a:pt x="6132" y="9611"/>
                </a:lnTo>
                <a:lnTo>
                  <a:pt x="6351" y="9709"/>
                </a:lnTo>
                <a:lnTo>
                  <a:pt x="6594" y="9806"/>
                </a:lnTo>
                <a:lnTo>
                  <a:pt x="6838" y="9855"/>
                </a:lnTo>
                <a:lnTo>
                  <a:pt x="7057" y="9903"/>
                </a:lnTo>
                <a:lnTo>
                  <a:pt x="7300" y="9928"/>
                </a:lnTo>
                <a:lnTo>
                  <a:pt x="7543" y="9903"/>
                </a:lnTo>
                <a:lnTo>
                  <a:pt x="7762" y="9879"/>
                </a:lnTo>
                <a:lnTo>
                  <a:pt x="7981" y="9855"/>
                </a:lnTo>
                <a:lnTo>
                  <a:pt x="8176" y="9782"/>
                </a:lnTo>
                <a:lnTo>
                  <a:pt x="8395" y="9709"/>
                </a:lnTo>
                <a:lnTo>
                  <a:pt x="8589" y="9636"/>
                </a:lnTo>
                <a:lnTo>
                  <a:pt x="8784" y="9514"/>
                </a:lnTo>
                <a:lnTo>
                  <a:pt x="8954" y="9392"/>
                </a:lnTo>
                <a:lnTo>
                  <a:pt x="9125" y="9271"/>
                </a:lnTo>
                <a:lnTo>
                  <a:pt x="9295" y="9125"/>
                </a:lnTo>
                <a:lnTo>
                  <a:pt x="9441" y="8979"/>
                </a:lnTo>
                <a:lnTo>
                  <a:pt x="9563" y="8808"/>
                </a:lnTo>
                <a:lnTo>
                  <a:pt x="9684" y="8614"/>
                </a:lnTo>
                <a:lnTo>
                  <a:pt x="9782" y="8419"/>
                </a:lnTo>
                <a:lnTo>
                  <a:pt x="9855" y="8224"/>
                </a:lnTo>
                <a:lnTo>
                  <a:pt x="9928" y="8030"/>
                </a:lnTo>
                <a:lnTo>
                  <a:pt x="9976" y="7811"/>
                </a:lnTo>
                <a:lnTo>
                  <a:pt x="10001" y="7519"/>
                </a:lnTo>
                <a:lnTo>
                  <a:pt x="10001" y="7227"/>
                </a:lnTo>
                <a:lnTo>
                  <a:pt x="9952" y="6959"/>
                </a:lnTo>
                <a:lnTo>
                  <a:pt x="9903" y="6692"/>
                </a:lnTo>
                <a:lnTo>
                  <a:pt x="9806" y="6448"/>
                </a:lnTo>
                <a:lnTo>
                  <a:pt x="9660" y="6205"/>
                </a:lnTo>
                <a:lnTo>
                  <a:pt x="9514" y="5986"/>
                </a:lnTo>
                <a:lnTo>
                  <a:pt x="9344" y="5767"/>
                </a:lnTo>
                <a:lnTo>
                  <a:pt x="9149" y="5597"/>
                </a:lnTo>
                <a:lnTo>
                  <a:pt x="8930" y="5426"/>
                </a:lnTo>
                <a:lnTo>
                  <a:pt x="8711" y="5280"/>
                </a:lnTo>
                <a:lnTo>
                  <a:pt x="8468" y="5159"/>
                </a:lnTo>
                <a:lnTo>
                  <a:pt x="8200" y="5086"/>
                </a:lnTo>
                <a:lnTo>
                  <a:pt x="7932" y="5013"/>
                </a:lnTo>
                <a:lnTo>
                  <a:pt x="7665" y="4988"/>
                </a:lnTo>
                <a:close/>
                <a:moveTo>
                  <a:pt x="6570" y="414"/>
                </a:moveTo>
                <a:lnTo>
                  <a:pt x="6789" y="438"/>
                </a:lnTo>
                <a:lnTo>
                  <a:pt x="7032" y="438"/>
                </a:lnTo>
                <a:lnTo>
                  <a:pt x="7494" y="462"/>
                </a:lnTo>
                <a:lnTo>
                  <a:pt x="8103" y="487"/>
                </a:lnTo>
                <a:lnTo>
                  <a:pt x="8395" y="511"/>
                </a:lnTo>
                <a:lnTo>
                  <a:pt x="8687" y="511"/>
                </a:lnTo>
                <a:lnTo>
                  <a:pt x="8687" y="681"/>
                </a:lnTo>
                <a:lnTo>
                  <a:pt x="8687" y="852"/>
                </a:lnTo>
                <a:lnTo>
                  <a:pt x="8419" y="754"/>
                </a:lnTo>
                <a:lnTo>
                  <a:pt x="8273" y="730"/>
                </a:lnTo>
                <a:lnTo>
                  <a:pt x="8127" y="706"/>
                </a:lnTo>
                <a:lnTo>
                  <a:pt x="8005" y="706"/>
                </a:lnTo>
                <a:lnTo>
                  <a:pt x="7859" y="730"/>
                </a:lnTo>
                <a:lnTo>
                  <a:pt x="7738" y="779"/>
                </a:lnTo>
                <a:lnTo>
                  <a:pt x="7640" y="876"/>
                </a:lnTo>
                <a:lnTo>
                  <a:pt x="7616" y="925"/>
                </a:lnTo>
                <a:lnTo>
                  <a:pt x="7616" y="949"/>
                </a:lnTo>
                <a:lnTo>
                  <a:pt x="7640" y="998"/>
                </a:lnTo>
                <a:lnTo>
                  <a:pt x="7957" y="998"/>
                </a:lnTo>
                <a:lnTo>
                  <a:pt x="8224" y="1022"/>
                </a:lnTo>
                <a:lnTo>
                  <a:pt x="8468" y="1095"/>
                </a:lnTo>
                <a:lnTo>
                  <a:pt x="8735" y="1192"/>
                </a:lnTo>
                <a:lnTo>
                  <a:pt x="8760" y="1338"/>
                </a:lnTo>
                <a:lnTo>
                  <a:pt x="8565" y="1338"/>
                </a:lnTo>
                <a:lnTo>
                  <a:pt x="7932" y="1290"/>
                </a:lnTo>
                <a:lnTo>
                  <a:pt x="7713" y="1265"/>
                </a:lnTo>
                <a:lnTo>
                  <a:pt x="7616" y="1265"/>
                </a:lnTo>
                <a:lnTo>
                  <a:pt x="7494" y="1314"/>
                </a:lnTo>
                <a:lnTo>
                  <a:pt x="7470" y="1363"/>
                </a:lnTo>
                <a:lnTo>
                  <a:pt x="7470" y="1411"/>
                </a:lnTo>
                <a:lnTo>
                  <a:pt x="7519" y="1509"/>
                </a:lnTo>
                <a:lnTo>
                  <a:pt x="7592" y="1582"/>
                </a:lnTo>
                <a:lnTo>
                  <a:pt x="7689" y="1630"/>
                </a:lnTo>
                <a:lnTo>
                  <a:pt x="7786" y="1655"/>
                </a:lnTo>
                <a:lnTo>
                  <a:pt x="8030" y="1679"/>
                </a:lnTo>
                <a:lnTo>
                  <a:pt x="8224" y="1703"/>
                </a:lnTo>
                <a:lnTo>
                  <a:pt x="8516" y="1752"/>
                </a:lnTo>
                <a:lnTo>
                  <a:pt x="8833" y="1776"/>
                </a:lnTo>
                <a:lnTo>
                  <a:pt x="8881" y="2117"/>
                </a:lnTo>
                <a:lnTo>
                  <a:pt x="8857" y="2117"/>
                </a:lnTo>
                <a:lnTo>
                  <a:pt x="8711" y="2068"/>
                </a:lnTo>
                <a:lnTo>
                  <a:pt x="8565" y="2020"/>
                </a:lnTo>
                <a:lnTo>
                  <a:pt x="8249" y="1995"/>
                </a:lnTo>
                <a:lnTo>
                  <a:pt x="8005" y="1947"/>
                </a:lnTo>
                <a:lnTo>
                  <a:pt x="7713" y="1947"/>
                </a:lnTo>
                <a:lnTo>
                  <a:pt x="7713" y="1995"/>
                </a:lnTo>
                <a:lnTo>
                  <a:pt x="7689" y="2044"/>
                </a:lnTo>
                <a:lnTo>
                  <a:pt x="7762" y="2166"/>
                </a:lnTo>
                <a:lnTo>
                  <a:pt x="7835" y="2239"/>
                </a:lnTo>
                <a:lnTo>
                  <a:pt x="7957" y="2287"/>
                </a:lnTo>
                <a:lnTo>
                  <a:pt x="8078" y="2336"/>
                </a:lnTo>
                <a:lnTo>
                  <a:pt x="8419" y="2409"/>
                </a:lnTo>
                <a:lnTo>
                  <a:pt x="8760" y="2458"/>
                </a:lnTo>
                <a:lnTo>
                  <a:pt x="8833" y="2458"/>
                </a:lnTo>
                <a:lnTo>
                  <a:pt x="8881" y="2433"/>
                </a:lnTo>
                <a:lnTo>
                  <a:pt x="8930" y="2409"/>
                </a:lnTo>
                <a:lnTo>
                  <a:pt x="8954" y="2385"/>
                </a:lnTo>
                <a:lnTo>
                  <a:pt x="9027" y="2506"/>
                </a:lnTo>
                <a:lnTo>
                  <a:pt x="9076" y="2579"/>
                </a:lnTo>
                <a:lnTo>
                  <a:pt x="9125" y="2604"/>
                </a:lnTo>
                <a:lnTo>
                  <a:pt x="9198" y="2628"/>
                </a:lnTo>
                <a:lnTo>
                  <a:pt x="9246" y="2628"/>
                </a:lnTo>
                <a:lnTo>
                  <a:pt x="9490" y="2701"/>
                </a:lnTo>
                <a:lnTo>
                  <a:pt x="9733" y="2798"/>
                </a:lnTo>
                <a:lnTo>
                  <a:pt x="9952" y="2920"/>
                </a:lnTo>
                <a:lnTo>
                  <a:pt x="10171" y="3066"/>
                </a:lnTo>
                <a:lnTo>
                  <a:pt x="10220" y="3090"/>
                </a:lnTo>
                <a:lnTo>
                  <a:pt x="10268" y="3115"/>
                </a:lnTo>
                <a:lnTo>
                  <a:pt x="10390" y="3115"/>
                </a:lnTo>
                <a:lnTo>
                  <a:pt x="10463" y="3042"/>
                </a:lnTo>
                <a:lnTo>
                  <a:pt x="10512" y="2969"/>
                </a:lnTo>
                <a:lnTo>
                  <a:pt x="10633" y="2896"/>
                </a:lnTo>
                <a:lnTo>
                  <a:pt x="10755" y="2823"/>
                </a:lnTo>
                <a:lnTo>
                  <a:pt x="10950" y="2652"/>
                </a:lnTo>
                <a:lnTo>
                  <a:pt x="11412" y="2312"/>
                </a:lnTo>
                <a:lnTo>
                  <a:pt x="11655" y="2166"/>
                </a:lnTo>
                <a:lnTo>
                  <a:pt x="11899" y="2044"/>
                </a:lnTo>
                <a:lnTo>
                  <a:pt x="11972" y="1995"/>
                </a:lnTo>
                <a:lnTo>
                  <a:pt x="11996" y="1947"/>
                </a:lnTo>
                <a:lnTo>
                  <a:pt x="12093" y="2020"/>
                </a:lnTo>
                <a:lnTo>
                  <a:pt x="12385" y="2239"/>
                </a:lnTo>
                <a:lnTo>
                  <a:pt x="12653" y="2458"/>
                </a:lnTo>
                <a:lnTo>
                  <a:pt x="12872" y="2701"/>
                </a:lnTo>
                <a:lnTo>
                  <a:pt x="13091" y="2944"/>
                </a:lnTo>
                <a:lnTo>
                  <a:pt x="13188" y="3066"/>
                </a:lnTo>
                <a:lnTo>
                  <a:pt x="13286" y="3188"/>
                </a:lnTo>
                <a:lnTo>
                  <a:pt x="13115" y="3382"/>
                </a:lnTo>
                <a:lnTo>
                  <a:pt x="12896" y="3188"/>
                </a:lnTo>
                <a:lnTo>
                  <a:pt x="12677" y="2993"/>
                </a:lnTo>
                <a:lnTo>
                  <a:pt x="12580" y="2920"/>
                </a:lnTo>
                <a:lnTo>
                  <a:pt x="12458" y="2871"/>
                </a:lnTo>
                <a:lnTo>
                  <a:pt x="12337" y="2823"/>
                </a:lnTo>
                <a:lnTo>
                  <a:pt x="12215" y="2798"/>
                </a:lnTo>
                <a:lnTo>
                  <a:pt x="12166" y="2823"/>
                </a:lnTo>
                <a:lnTo>
                  <a:pt x="12142" y="2847"/>
                </a:lnTo>
                <a:lnTo>
                  <a:pt x="12118" y="2896"/>
                </a:lnTo>
                <a:lnTo>
                  <a:pt x="12142" y="2944"/>
                </a:lnTo>
                <a:lnTo>
                  <a:pt x="12215" y="3042"/>
                </a:lnTo>
                <a:lnTo>
                  <a:pt x="12288" y="3115"/>
                </a:lnTo>
                <a:lnTo>
                  <a:pt x="12458" y="3261"/>
                </a:lnTo>
                <a:lnTo>
                  <a:pt x="12677" y="3480"/>
                </a:lnTo>
                <a:lnTo>
                  <a:pt x="12896" y="3650"/>
                </a:lnTo>
                <a:lnTo>
                  <a:pt x="12921" y="3650"/>
                </a:lnTo>
                <a:lnTo>
                  <a:pt x="12750" y="3869"/>
                </a:lnTo>
                <a:lnTo>
                  <a:pt x="12653" y="3747"/>
                </a:lnTo>
                <a:lnTo>
                  <a:pt x="12531" y="3626"/>
                </a:lnTo>
                <a:lnTo>
                  <a:pt x="12458" y="3528"/>
                </a:lnTo>
                <a:lnTo>
                  <a:pt x="12361" y="3431"/>
                </a:lnTo>
                <a:lnTo>
                  <a:pt x="12264" y="3334"/>
                </a:lnTo>
                <a:lnTo>
                  <a:pt x="12142" y="3285"/>
                </a:lnTo>
                <a:lnTo>
                  <a:pt x="12118" y="3285"/>
                </a:lnTo>
                <a:lnTo>
                  <a:pt x="12069" y="3309"/>
                </a:lnTo>
                <a:lnTo>
                  <a:pt x="12069" y="3334"/>
                </a:lnTo>
                <a:lnTo>
                  <a:pt x="12069" y="3382"/>
                </a:lnTo>
                <a:lnTo>
                  <a:pt x="12093" y="3504"/>
                </a:lnTo>
                <a:lnTo>
                  <a:pt x="12142" y="3626"/>
                </a:lnTo>
                <a:lnTo>
                  <a:pt x="12288" y="3869"/>
                </a:lnTo>
                <a:lnTo>
                  <a:pt x="12385" y="4039"/>
                </a:lnTo>
                <a:lnTo>
                  <a:pt x="12531" y="4210"/>
                </a:lnTo>
                <a:lnTo>
                  <a:pt x="12434" y="4331"/>
                </a:lnTo>
                <a:lnTo>
                  <a:pt x="12312" y="4526"/>
                </a:lnTo>
                <a:lnTo>
                  <a:pt x="12215" y="4356"/>
                </a:lnTo>
                <a:lnTo>
                  <a:pt x="12069" y="4185"/>
                </a:lnTo>
                <a:lnTo>
                  <a:pt x="11947" y="4015"/>
                </a:lnTo>
                <a:lnTo>
                  <a:pt x="11850" y="3845"/>
                </a:lnTo>
                <a:lnTo>
                  <a:pt x="11801" y="3796"/>
                </a:lnTo>
                <a:lnTo>
                  <a:pt x="11753" y="3772"/>
                </a:lnTo>
                <a:lnTo>
                  <a:pt x="11680" y="3772"/>
                </a:lnTo>
                <a:lnTo>
                  <a:pt x="11631" y="3845"/>
                </a:lnTo>
                <a:lnTo>
                  <a:pt x="11631" y="3966"/>
                </a:lnTo>
                <a:lnTo>
                  <a:pt x="11655" y="4064"/>
                </a:lnTo>
                <a:lnTo>
                  <a:pt x="11704" y="4185"/>
                </a:lnTo>
                <a:lnTo>
                  <a:pt x="11753" y="4283"/>
                </a:lnTo>
                <a:lnTo>
                  <a:pt x="12118" y="4842"/>
                </a:lnTo>
                <a:lnTo>
                  <a:pt x="12166" y="4891"/>
                </a:lnTo>
                <a:lnTo>
                  <a:pt x="12239" y="4915"/>
                </a:lnTo>
                <a:lnTo>
                  <a:pt x="12264" y="4940"/>
                </a:lnTo>
                <a:lnTo>
                  <a:pt x="12288" y="4964"/>
                </a:lnTo>
                <a:lnTo>
                  <a:pt x="12410" y="5232"/>
                </a:lnTo>
                <a:lnTo>
                  <a:pt x="12458" y="5524"/>
                </a:lnTo>
                <a:lnTo>
                  <a:pt x="12483" y="5694"/>
                </a:lnTo>
                <a:lnTo>
                  <a:pt x="12507" y="5864"/>
                </a:lnTo>
                <a:lnTo>
                  <a:pt x="12507" y="6035"/>
                </a:lnTo>
                <a:lnTo>
                  <a:pt x="12531" y="6205"/>
                </a:lnTo>
                <a:lnTo>
                  <a:pt x="12580" y="6278"/>
                </a:lnTo>
                <a:lnTo>
                  <a:pt x="12629" y="6302"/>
                </a:lnTo>
                <a:lnTo>
                  <a:pt x="12702" y="6327"/>
                </a:lnTo>
                <a:lnTo>
                  <a:pt x="12775" y="6327"/>
                </a:lnTo>
                <a:lnTo>
                  <a:pt x="12994" y="6400"/>
                </a:lnTo>
                <a:lnTo>
                  <a:pt x="13213" y="6424"/>
                </a:lnTo>
                <a:lnTo>
                  <a:pt x="13651" y="6473"/>
                </a:lnTo>
                <a:lnTo>
                  <a:pt x="13967" y="6521"/>
                </a:lnTo>
                <a:lnTo>
                  <a:pt x="14283" y="6570"/>
                </a:lnTo>
                <a:lnTo>
                  <a:pt x="14502" y="6643"/>
                </a:lnTo>
                <a:lnTo>
                  <a:pt x="14600" y="6692"/>
                </a:lnTo>
                <a:lnTo>
                  <a:pt x="14697" y="6692"/>
                </a:lnTo>
                <a:lnTo>
                  <a:pt x="14673" y="6959"/>
                </a:lnTo>
                <a:lnTo>
                  <a:pt x="14648" y="7227"/>
                </a:lnTo>
                <a:lnTo>
                  <a:pt x="14673" y="7738"/>
                </a:lnTo>
                <a:lnTo>
                  <a:pt x="14648" y="8176"/>
                </a:lnTo>
                <a:lnTo>
                  <a:pt x="14648" y="8395"/>
                </a:lnTo>
                <a:lnTo>
                  <a:pt x="14673" y="8614"/>
                </a:lnTo>
                <a:lnTo>
                  <a:pt x="14454" y="8638"/>
                </a:lnTo>
                <a:lnTo>
                  <a:pt x="14454" y="8638"/>
                </a:lnTo>
                <a:lnTo>
                  <a:pt x="14478" y="8541"/>
                </a:lnTo>
                <a:lnTo>
                  <a:pt x="14478" y="8443"/>
                </a:lnTo>
                <a:lnTo>
                  <a:pt x="14454" y="8249"/>
                </a:lnTo>
                <a:lnTo>
                  <a:pt x="14405" y="7981"/>
                </a:lnTo>
                <a:lnTo>
                  <a:pt x="14381" y="7884"/>
                </a:lnTo>
                <a:lnTo>
                  <a:pt x="14332" y="7762"/>
                </a:lnTo>
                <a:lnTo>
                  <a:pt x="14308" y="7738"/>
                </a:lnTo>
                <a:lnTo>
                  <a:pt x="14283" y="7713"/>
                </a:lnTo>
                <a:lnTo>
                  <a:pt x="14235" y="7738"/>
                </a:lnTo>
                <a:lnTo>
                  <a:pt x="14210" y="7762"/>
                </a:lnTo>
                <a:lnTo>
                  <a:pt x="14162" y="7884"/>
                </a:lnTo>
                <a:lnTo>
                  <a:pt x="14137" y="7981"/>
                </a:lnTo>
                <a:lnTo>
                  <a:pt x="14113" y="8249"/>
                </a:lnTo>
                <a:lnTo>
                  <a:pt x="14113" y="8468"/>
                </a:lnTo>
                <a:lnTo>
                  <a:pt x="14137" y="8565"/>
                </a:lnTo>
                <a:lnTo>
                  <a:pt x="14186" y="8662"/>
                </a:lnTo>
                <a:lnTo>
                  <a:pt x="13797" y="8687"/>
                </a:lnTo>
                <a:lnTo>
                  <a:pt x="13699" y="8687"/>
                </a:lnTo>
                <a:lnTo>
                  <a:pt x="13748" y="8589"/>
                </a:lnTo>
                <a:lnTo>
                  <a:pt x="13797" y="8346"/>
                </a:lnTo>
                <a:lnTo>
                  <a:pt x="13845" y="8103"/>
                </a:lnTo>
                <a:lnTo>
                  <a:pt x="13870" y="7835"/>
                </a:lnTo>
                <a:lnTo>
                  <a:pt x="13845" y="7762"/>
                </a:lnTo>
                <a:lnTo>
                  <a:pt x="13772" y="7713"/>
                </a:lnTo>
                <a:lnTo>
                  <a:pt x="13699" y="7713"/>
                </a:lnTo>
                <a:lnTo>
                  <a:pt x="13651" y="7762"/>
                </a:lnTo>
                <a:lnTo>
                  <a:pt x="13626" y="7811"/>
                </a:lnTo>
                <a:lnTo>
                  <a:pt x="13480" y="8273"/>
                </a:lnTo>
                <a:lnTo>
                  <a:pt x="13407" y="8492"/>
                </a:lnTo>
                <a:lnTo>
                  <a:pt x="13407" y="8614"/>
                </a:lnTo>
                <a:lnTo>
                  <a:pt x="13407" y="8662"/>
                </a:lnTo>
                <a:lnTo>
                  <a:pt x="13432" y="8711"/>
                </a:lnTo>
                <a:lnTo>
                  <a:pt x="13237" y="8711"/>
                </a:lnTo>
                <a:lnTo>
                  <a:pt x="13042" y="8735"/>
                </a:lnTo>
                <a:lnTo>
                  <a:pt x="13091" y="8443"/>
                </a:lnTo>
                <a:lnTo>
                  <a:pt x="13115" y="8176"/>
                </a:lnTo>
                <a:lnTo>
                  <a:pt x="13091" y="8030"/>
                </a:lnTo>
                <a:lnTo>
                  <a:pt x="13067" y="7908"/>
                </a:lnTo>
                <a:lnTo>
                  <a:pt x="13042" y="7859"/>
                </a:lnTo>
                <a:lnTo>
                  <a:pt x="13018" y="7835"/>
                </a:lnTo>
                <a:lnTo>
                  <a:pt x="12969" y="7835"/>
                </a:lnTo>
                <a:lnTo>
                  <a:pt x="12921" y="7859"/>
                </a:lnTo>
                <a:lnTo>
                  <a:pt x="12848" y="7957"/>
                </a:lnTo>
                <a:lnTo>
                  <a:pt x="12823" y="8054"/>
                </a:lnTo>
                <a:lnTo>
                  <a:pt x="12750" y="8273"/>
                </a:lnTo>
                <a:lnTo>
                  <a:pt x="12604" y="8906"/>
                </a:lnTo>
                <a:lnTo>
                  <a:pt x="12604" y="8954"/>
                </a:lnTo>
                <a:lnTo>
                  <a:pt x="12629" y="9027"/>
                </a:lnTo>
                <a:lnTo>
                  <a:pt x="12507" y="9271"/>
                </a:lnTo>
                <a:lnTo>
                  <a:pt x="12385" y="9514"/>
                </a:lnTo>
                <a:lnTo>
                  <a:pt x="12288" y="9660"/>
                </a:lnTo>
                <a:lnTo>
                  <a:pt x="12191" y="9806"/>
                </a:lnTo>
                <a:lnTo>
                  <a:pt x="11996" y="10049"/>
                </a:lnTo>
                <a:lnTo>
                  <a:pt x="11947" y="10122"/>
                </a:lnTo>
                <a:lnTo>
                  <a:pt x="11947" y="10171"/>
                </a:lnTo>
                <a:lnTo>
                  <a:pt x="11972" y="10244"/>
                </a:lnTo>
                <a:lnTo>
                  <a:pt x="11996" y="10293"/>
                </a:lnTo>
                <a:lnTo>
                  <a:pt x="12045" y="10341"/>
                </a:lnTo>
                <a:lnTo>
                  <a:pt x="12166" y="10341"/>
                </a:lnTo>
                <a:lnTo>
                  <a:pt x="12239" y="10317"/>
                </a:lnTo>
                <a:lnTo>
                  <a:pt x="12337" y="10487"/>
                </a:lnTo>
                <a:lnTo>
                  <a:pt x="12483" y="10633"/>
                </a:lnTo>
                <a:lnTo>
                  <a:pt x="12726" y="10950"/>
                </a:lnTo>
                <a:lnTo>
                  <a:pt x="12994" y="11339"/>
                </a:lnTo>
                <a:lnTo>
                  <a:pt x="13237" y="11728"/>
                </a:lnTo>
                <a:lnTo>
                  <a:pt x="13067" y="11947"/>
                </a:lnTo>
                <a:lnTo>
                  <a:pt x="12872" y="12166"/>
                </a:lnTo>
                <a:lnTo>
                  <a:pt x="12483" y="12556"/>
                </a:lnTo>
                <a:lnTo>
                  <a:pt x="12191" y="12848"/>
                </a:lnTo>
                <a:lnTo>
                  <a:pt x="12045" y="12994"/>
                </a:lnTo>
                <a:lnTo>
                  <a:pt x="11923" y="13164"/>
                </a:lnTo>
                <a:lnTo>
                  <a:pt x="11704" y="13018"/>
                </a:lnTo>
                <a:lnTo>
                  <a:pt x="11874" y="12945"/>
                </a:lnTo>
                <a:lnTo>
                  <a:pt x="12020" y="12848"/>
                </a:lnTo>
                <a:lnTo>
                  <a:pt x="12288" y="12677"/>
                </a:lnTo>
                <a:lnTo>
                  <a:pt x="12337" y="12629"/>
                </a:lnTo>
                <a:lnTo>
                  <a:pt x="12361" y="12580"/>
                </a:lnTo>
                <a:lnTo>
                  <a:pt x="12361" y="12507"/>
                </a:lnTo>
                <a:lnTo>
                  <a:pt x="12337" y="12458"/>
                </a:lnTo>
                <a:lnTo>
                  <a:pt x="12312" y="12434"/>
                </a:lnTo>
                <a:lnTo>
                  <a:pt x="12264" y="12385"/>
                </a:lnTo>
                <a:lnTo>
                  <a:pt x="12191" y="12385"/>
                </a:lnTo>
                <a:lnTo>
                  <a:pt x="12118" y="12410"/>
                </a:lnTo>
                <a:lnTo>
                  <a:pt x="11899" y="12531"/>
                </a:lnTo>
                <a:lnTo>
                  <a:pt x="11655" y="12677"/>
                </a:lnTo>
                <a:lnTo>
                  <a:pt x="11388" y="12799"/>
                </a:lnTo>
                <a:lnTo>
                  <a:pt x="11266" y="12726"/>
                </a:lnTo>
                <a:lnTo>
                  <a:pt x="11315" y="12702"/>
                </a:lnTo>
                <a:lnTo>
                  <a:pt x="11534" y="12556"/>
                </a:lnTo>
                <a:lnTo>
                  <a:pt x="11631" y="12458"/>
                </a:lnTo>
                <a:lnTo>
                  <a:pt x="11704" y="12337"/>
                </a:lnTo>
                <a:lnTo>
                  <a:pt x="11728" y="12288"/>
                </a:lnTo>
                <a:lnTo>
                  <a:pt x="11728" y="12239"/>
                </a:lnTo>
                <a:lnTo>
                  <a:pt x="11704" y="12166"/>
                </a:lnTo>
                <a:lnTo>
                  <a:pt x="11680" y="12118"/>
                </a:lnTo>
                <a:lnTo>
                  <a:pt x="11631" y="12093"/>
                </a:lnTo>
                <a:lnTo>
                  <a:pt x="11582" y="12069"/>
                </a:lnTo>
                <a:lnTo>
                  <a:pt x="11534" y="12069"/>
                </a:lnTo>
                <a:lnTo>
                  <a:pt x="11461" y="12093"/>
                </a:lnTo>
                <a:lnTo>
                  <a:pt x="11290" y="12264"/>
                </a:lnTo>
                <a:lnTo>
                  <a:pt x="11096" y="12410"/>
                </a:lnTo>
                <a:lnTo>
                  <a:pt x="10974" y="12507"/>
                </a:lnTo>
                <a:lnTo>
                  <a:pt x="10731" y="12288"/>
                </a:lnTo>
                <a:lnTo>
                  <a:pt x="10950" y="12142"/>
                </a:lnTo>
                <a:lnTo>
                  <a:pt x="11071" y="12069"/>
                </a:lnTo>
                <a:lnTo>
                  <a:pt x="11193" y="11996"/>
                </a:lnTo>
                <a:lnTo>
                  <a:pt x="11242" y="11947"/>
                </a:lnTo>
                <a:lnTo>
                  <a:pt x="11266" y="11899"/>
                </a:lnTo>
                <a:lnTo>
                  <a:pt x="11290" y="11826"/>
                </a:lnTo>
                <a:lnTo>
                  <a:pt x="11290" y="11753"/>
                </a:lnTo>
                <a:lnTo>
                  <a:pt x="11266" y="11704"/>
                </a:lnTo>
                <a:lnTo>
                  <a:pt x="11217" y="11680"/>
                </a:lnTo>
                <a:lnTo>
                  <a:pt x="11096" y="11680"/>
                </a:lnTo>
                <a:lnTo>
                  <a:pt x="10974" y="11753"/>
                </a:lnTo>
                <a:lnTo>
                  <a:pt x="10877" y="11801"/>
                </a:lnTo>
                <a:lnTo>
                  <a:pt x="10633" y="11947"/>
                </a:lnTo>
                <a:lnTo>
                  <a:pt x="10390" y="12093"/>
                </a:lnTo>
                <a:lnTo>
                  <a:pt x="10293" y="12069"/>
                </a:lnTo>
                <a:lnTo>
                  <a:pt x="10147" y="12069"/>
                </a:lnTo>
                <a:lnTo>
                  <a:pt x="10098" y="12118"/>
                </a:lnTo>
                <a:lnTo>
                  <a:pt x="9952" y="12118"/>
                </a:lnTo>
                <a:lnTo>
                  <a:pt x="9855" y="12191"/>
                </a:lnTo>
                <a:lnTo>
                  <a:pt x="9733" y="12264"/>
                </a:lnTo>
                <a:lnTo>
                  <a:pt x="9587" y="12312"/>
                </a:lnTo>
                <a:lnTo>
                  <a:pt x="9319" y="12385"/>
                </a:lnTo>
                <a:lnTo>
                  <a:pt x="9198" y="12434"/>
                </a:lnTo>
                <a:lnTo>
                  <a:pt x="9100" y="12507"/>
                </a:lnTo>
                <a:lnTo>
                  <a:pt x="8979" y="12507"/>
                </a:lnTo>
                <a:lnTo>
                  <a:pt x="8930" y="12556"/>
                </a:lnTo>
                <a:lnTo>
                  <a:pt x="8906" y="12604"/>
                </a:lnTo>
                <a:lnTo>
                  <a:pt x="8906" y="12629"/>
                </a:lnTo>
                <a:lnTo>
                  <a:pt x="8857" y="12629"/>
                </a:lnTo>
                <a:lnTo>
                  <a:pt x="8735" y="12677"/>
                </a:lnTo>
                <a:lnTo>
                  <a:pt x="8638" y="12726"/>
                </a:lnTo>
                <a:lnTo>
                  <a:pt x="8419" y="12848"/>
                </a:lnTo>
                <a:lnTo>
                  <a:pt x="8297" y="12872"/>
                </a:lnTo>
                <a:lnTo>
                  <a:pt x="8200" y="12896"/>
                </a:lnTo>
                <a:lnTo>
                  <a:pt x="8103" y="12921"/>
                </a:lnTo>
                <a:lnTo>
                  <a:pt x="8005" y="12945"/>
                </a:lnTo>
                <a:lnTo>
                  <a:pt x="7957" y="13018"/>
                </a:lnTo>
                <a:lnTo>
                  <a:pt x="7981" y="13067"/>
                </a:lnTo>
                <a:lnTo>
                  <a:pt x="8030" y="13140"/>
                </a:lnTo>
                <a:lnTo>
                  <a:pt x="8127" y="13188"/>
                </a:lnTo>
                <a:lnTo>
                  <a:pt x="8224" y="13213"/>
                </a:lnTo>
                <a:lnTo>
                  <a:pt x="8346" y="13188"/>
                </a:lnTo>
                <a:lnTo>
                  <a:pt x="8468" y="13164"/>
                </a:lnTo>
                <a:lnTo>
                  <a:pt x="8589" y="13115"/>
                </a:lnTo>
                <a:lnTo>
                  <a:pt x="8833" y="12994"/>
                </a:lnTo>
                <a:lnTo>
                  <a:pt x="8808" y="13115"/>
                </a:lnTo>
                <a:lnTo>
                  <a:pt x="8638" y="13213"/>
                </a:lnTo>
                <a:lnTo>
                  <a:pt x="8443" y="13310"/>
                </a:lnTo>
                <a:lnTo>
                  <a:pt x="8224" y="13383"/>
                </a:lnTo>
                <a:lnTo>
                  <a:pt x="8127" y="13432"/>
                </a:lnTo>
                <a:lnTo>
                  <a:pt x="8054" y="13480"/>
                </a:lnTo>
                <a:lnTo>
                  <a:pt x="8030" y="13553"/>
                </a:lnTo>
                <a:lnTo>
                  <a:pt x="8054" y="13602"/>
                </a:lnTo>
                <a:lnTo>
                  <a:pt x="8103" y="13651"/>
                </a:lnTo>
                <a:lnTo>
                  <a:pt x="8176" y="13675"/>
                </a:lnTo>
                <a:lnTo>
                  <a:pt x="8297" y="13699"/>
                </a:lnTo>
                <a:lnTo>
                  <a:pt x="8443" y="13651"/>
                </a:lnTo>
                <a:lnTo>
                  <a:pt x="8589" y="13626"/>
                </a:lnTo>
                <a:lnTo>
                  <a:pt x="8760" y="13553"/>
                </a:lnTo>
                <a:lnTo>
                  <a:pt x="8711" y="13797"/>
                </a:lnTo>
                <a:lnTo>
                  <a:pt x="8711" y="13821"/>
                </a:lnTo>
                <a:lnTo>
                  <a:pt x="8662" y="13845"/>
                </a:lnTo>
                <a:lnTo>
                  <a:pt x="8419" y="13918"/>
                </a:lnTo>
                <a:lnTo>
                  <a:pt x="8176" y="13991"/>
                </a:lnTo>
                <a:lnTo>
                  <a:pt x="8030" y="14016"/>
                </a:lnTo>
                <a:lnTo>
                  <a:pt x="7957" y="14040"/>
                </a:lnTo>
                <a:lnTo>
                  <a:pt x="7957" y="14089"/>
                </a:lnTo>
                <a:lnTo>
                  <a:pt x="7932" y="14113"/>
                </a:lnTo>
                <a:lnTo>
                  <a:pt x="7932" y="14162"/>
                </a:lnTo>
                <a:lnTo>
                  <a:pt x="7957" y="14186"/>
                </a:lnTo>
                <a:lnTo>
                  <a:pt x="8030" y="14235"/>
                </a:lnTo>
                <a:lnTo>
                  <a:pt x="8127" y="14259"/>
                </a:lnTo>
                <a:lnTo>
                  <a:pt x="8224" y="14283"/>
                </a:lnTo>
                <a:lnTo>
                  <a:pt x="8322" y="14283"/>
                </a:lnTo>
                <a:lnTo>
                  <a:pt x="8419" y="14259"/>
                </a:lnTo>
                <a:lnTo>
                  <a:pt x="8614" y="14210"/>
                </a:lnTo>
                <a:lnTo>
                  <a:pt x="8614" y="14210"/>
                </a:lnTo>
                <a:lnTo>
                  <a:pt x="8589" y="14381"/>
                </a:lnTo>
                <a:lnTo>
                  <a:pt x="8589" y="14575"/>
                </a:lnTo>
                <a:lnTo>
                  <a:pt x="8103" y="14575"/>
                </a:lnTo>
                <a:lnTo>
                  <a:pt x="7616" y="14624"/>
                </a:lnTo>
                <a:lnTo>
                  <a:pt x="6765" y="14624"/>
                </a:lnTo>
                <a:lnTo>
                  <a:pt x="6765" y="14405"/>
                </a:lnTo>
                <a:lnTo>
                  <a:pt x="6740" y="14162"/>
                </a:lnTo>
                <a:lnTo>
                  <a:pt x="6692" y="13748"/>
                </a:lnTo>
                <a:lnTo>
                  <a:pt x="6643" y="13432"/>
                </a:lnTo>
                <a:lnTo>
                  <a:pt x="6570" y="13042"/>
                </a:lnTo>
                <a:lnTo>
                  <a:pt x="6521" y="12848"/>
                </a:lnTo>
                <a:lnTo>
                  <a:pt x="6448" y="12702"/>
                </a:lnTo>
                <a:lnTo>
                  <a:pt x="6351" y="12556"/>
                </a:lnTo>
                <a:lnTo>
                  <a:pt x="6302" y="12531"/>
                </a:lnTo>
                <a:lnTo>
                  <a:pt x="6229" y="12483"/>
                </a:lnTo>
                <a:lnTo>
                  <a:pt x="6156" y="12483"/>
                </a:lnTo>
                <a:lnTo>
                  <a:pt x="6083" y="12507"/>
                </a:lnTo>
                <a:lnTo>
                  <a:pt x="5864" y="12434"/>
                </a:lnTo>
                <a:lnTo>
                  <a:pt x="5670" y="12385"/>
                </a:lnTo>
                <a:lnTo>
                  <a:pt x="5524" y="12312"/>
                </a:lnTo>
                <a:lnTo>
                  <a:pt x="5378" y="12239"/>
                </a:lnTo>
                <a:lnTo>
                  <a:pt x="5232" y="12166"/>
                </a:lnTo>
                <a:lnTo>
                  <a:pt x="5086" y="12118"/>
                </a:lnTo>
                <a:lnTo>
                  <a:pt x="5013" y="12045"/>
                </a:lnTo>
                <a:lnTo>
                  <a:pt x="4940" y="11996"/>
                </a:lnTo>
                <a:lnTo>
                  <a:pt x="4842" y="11996"/>
                </a:lnTo>
                <a:lnTo>
                  <a:pt x="4794" y="12020"/>
                </a:lnTo>
                <a:lnTo>
                  <a:pt x="4745" y="12069"/>
                </a:lnTo>
                <a:lnTo>
                  <a:pt x="4429" y="11923"/>
                </a:lnTo>
                <a:lnTo>
                  <a:pt x="4210" y="11826"/>
                </a:lnTo>
                <a:lnTo>
                  <a:pt x="4112" y="11801"/>
                </a:lnTo>
                <a:lnTo>
                  <a:pt x="4064" y="11801"/>
                </a:lnTo>
                <a:lnTo>
                  <a:pt x="4015" y="11826"/>
                </a:lnTo>
                <a:lnTo>
                  <a:pt x="3966" y="11850"/>
                </a:lnTo>
                <a:lnTo>
                  <a:pt x="3966" y="11899"/>
                </a:lnTo>
                <a:lnTo>
                  <a:pt x="3966" y="11947"/>
                </a:lnTo>
                <a:lnTo>
                  <a:pt x="3991" y="12020"/>
                </a:lnTo>
                <a:lnTo>
                  <a:pt x="4088" y="12093"/>
                </a:lnTo>
                <a:lnTo>
                  <a:pt x="4307" y="12239"/>
                </a:lnTo>
                <a:lnTo>
                  <a:pt x="4477" y="12361"/>
                </a:lnTo>
                <a:lnTo>
                  <a:pt x="4356" y="12507"/>
                </a:lnTo>
                <a:lnTo>
                  <a:pt x="4331" y="12434"/>
                </a:lnTo>
                <a:lnTo>
                  <a:pt x="4283" y="12385"/>
                </a:lnTo>
                <a:lnTo>
                  <a:pt x="4185" y="12337"/>
                </a:lnTo>
                <a:lnTo>
                  <a:pt x="4088" y="12337"/>
                </a:lnTo>
                <a:lnTo>
                  <a:pt x="3942" y="12312"/>
                </a:lnTo>
                <a:lnTo>
                  <a:pt x="3820" y="12264"/>
                </a:lnTo>
                <a:lnTo>
                  <a:pt x="3723" y="12191"/>
                </a:lnTo>
                <a:lnTo>
                  <a:pt x="3601" y="12118"/>
                </a:lnTo>
                <a:lnTo>
                  <a:pt x="3504" y="12045"/>
                </a:lnTo>
                <a:lnTo>
                  <a:pt x="3382" y="11996"/>
                </a:lnTo>
                <a:lnTo>
                  <a:pt x="3334" y="11996"/>
                </a:lnTo>
                <a:lnTo>
                  <a:pt x="3309" y="12020"/>
                </a:lnTo>
                <a:lnTo>
                  <a:pt x="3285" y="12045"/>
                </a:lnTo>
                <a:lnTo>
                  <a:pt x="3285" y="12142"/>
                </a:lnTo>
                <a:lnTo>
                  <a:pt x="3309" y="12215"/>
                </a:lnTo>
                <a:lnTo>
                  <a:pt x="3334" y="12288"/>
                </a:lnTo>
                <a:lnTo>
                  <a:pt x="3382" y="12337"/>
                </a:lnTo>
                <a:lnTo>
                  <a:pt x="3504" y="12458"/>
                </a:lnTo>
                <a:lnTo>
                  <a:pt x="3650" y="12556"/>
                </a:lnTo>
                <a:lnTo>
                  <a:pt x="3747" y="12629"/>
                </a:lnTo>
                <a:lnTo>
                  <a:pt x="3869" y="12677"/>
                </a:lnTo>
                <a:lnTo>
                  <a:pt x="4015" y="12702"/>
                </a:lnTo>
                <a:lnTo>
                  <a:pt x="4137" y="12702"/>
                </a:lnTo>
                <a:lnTo>
                  <a:pt x="3820" y="12969"/>
                </a:lnTo>
                <a:lnTo>
                  <a:pt x="3796" y="12921"/>
                </a:lnTo>
                <a:lnTo>
                  <a:pt x="3772" y="12872"/>
                </a:lnTo>
                <a:lnTo>
                  <a:pt x="3723" y="12848"/>
                </a:lnTo>
                <a:lnTo>
                  <a:pt x="3650" y="12823"/>
                </a:lnTo>
                <a:lnTo>
                  <a:pt x="3553" y="12823"/>
                </a:lnTo>
                <a:lnTo>
                  <a:pt x="3480" y="12799"/>
                </a:lnTo>
                <a:lnTo>
                  <a:pt x="3334" y="12702"/>
                </a:lnTo>
                <a:lnTo>
                  <a:pt x="3188" y="12580"/>
                </a:lnTo>
                <a:lnTo>
                  <a:pt x="3163" y="12556"/>
                </a:lnTo>
                <a:lnTo>
                  <a:pt x="3115" y="12531"/>
                </a:lnTo>
                <a:lnTo>
                  <a:pt x="3066" y="12507"/>
                </a:lnTo>
                <a:lnTo>
                  <a:pt x="3017" y="12483"/>
                </a:lnTo>
                <a:lnTo>
                  <a:pt x="2993" y="12483"/>
                </a:lnTo>
                <a:lnTo>
                  <a:pt x="2969" y="12507"/>
                </a:lnTo>
                <a:lnTo>
                  <a:pt x="2944" y="12604"/>
                </a:lnTo>
                <a:lnTo>
                  <a:pt x="2944" y="12677"/>
                </a:lnTo>
                <a:lnTo>
                  <a:pt x="2944" y="12726"/>
                </a:lnTo>
                <a:lnTo>
                  <a:pt x="2969" y="12799"/>
                </a:lnTo>
                <a:lnTo>
                  <a:pt x="3017" y="12872"/>
                </a:lnTo>
                <a:lnTo>
                  <a:pt x="3115" y="12969"/>
                </a:lnTo>
                <a:lnTo>
                  <a:pt x="3285" y="13115"/>
                </a:lnTo>
                <a:lnTo>
                  <a:pt x="3382" y="13164"/>
                </a:lnTo>
                <a:lnTo>
                  <a:pt x="3504" y="13213"/>
                </a:lnTo>
                <a:lnTo>
                  <a:pt x="3309" y="13310"/>
                </a:lnTo>
                <a:lnTo>
                  <a:pt x="3261" y="13286"/>
                </a:lnTo>
                <a:lnTo>
                  <a:pt x="2896" y="12969"/>
                </a:lnTo>
                <a:lnTo>
                  <a:pt x="2531" y="12629"/>
                </a:lnTo>
                <a:lnTo>
                  <a:pt x="2214" y="12312"/>
                </a:lnTo>
                <a:lnTo>
                  <a:pt x="2068" y="12118"/>
                </a:lnTo>
                <a:lnTo>
                  <a:pt x="1947" y="11947"/>
                </a:lnTo>
                <a:lnTo>
                  <a:pt x="2093" y="11777"/>
                </a:lnTo>
                <a:lnTo>
                  <a:pt x="2214" y="11607"/>
                </a:lnTo>
                <a:lnTo>
                  <a:pt x="2433" y="11242"/>
                </a:lnTo>
                <a:lnTo>
                  <a:pt x="2798" y="10779"/>
                </a:lnTo>
                <a:lnTo>
                  <a:pt x="3139" y="10317"/>
                </a:lnTo>
                <a:lnTo>
                  <a:pt x="3163" y="10293"/>
                </a:lnTo>
                <a:lnTo>
                  <a:pt x="3236" y="10244"/>
                </a:lnTo>
                <a:lnTo>
                  <a:pt x="3285" y="10147"/>
                </a:lnTo>
                <a:lnTo>
                  <a:pt x="3285" y="10074"/>
                </a:lnTo>
                <a:lnTo>
                  <a:pt x="3261" y="10025"/>
                </a:lnTo>
                <a:lnTo>
                  <a:pt x="3212" y="9976"/>
                </a:lnTo>
                <a:lnTo>
                  <a:pt x="3090" y="9855"/>
                </a:lnTo>
                <a:lnTo>
                  <a:pt x="2969" y="9709"/>
                </a:lnTo>
                <a:lnTo>
                  <a:pt x="2750" y="9441"/>
                </a:lnTo>
                <a:lnTo>
                  <a:pt x="2628" y="9246"/>
                </a:lnTo>
                <a:lnTo>
                  <a:pt x="2628" y="9222"/>
                </a:lnTo>
                <a:lnTo>
                  <a:pt x="2628" y="9149"/>
                </a:lnTo>
                <a:lnTo>
                  <a:pt x="2604" y="9076"/>
                </a:lnTo>
                <a:lnTo>
                  <a:pt x="2579" y="9003"/>
                </a:lnTo>
                <a:lnTo>
                  <a:pt x="2506" y="8954"/>
                </a:lnTo>
                <a:lnTo>
                  <a:pt x="2409" y="8930"/>
                </a:lnTo>
                <a:lnTo>
                  <a:pt x="1460" y="8881"/>
                </a:lnTo>
                <a:lnTo>
                  <a:pt x="998" y="8808"/>
                </a:lnTo>
                <a:lnTo>
                  <a:pt x="754" y="8784"/>
                </a:lnTo>
                <a:lnTo>
                  <a:pt x="535" y="8711"/>
                </a:lnTo>
                <a:lnTo>
                  <a:pt x="535" y="8614"/>
                </a:lnTo>
                <a:lnTo>
                  <a:pt x="511" y="8492"/>
                </a:lnTo>
                <a:lnTo>
                  <a:pt x="462" y="8273"/>
                </a:lnTo>
                <a:lnTo>
                  <a:pt x="462" y="7908"/>
                </a:lnTo>
                <a:lnTo>
                  <a:pt x="462" y="7567"/>
                </a:lnTo>
                <a:lnTo>
                  <a:pt x="511" y="7105"/>
                </a:lnTo>
                <a:lnTo>
                  <a:pt x="535" y="6862"/>
                </a:lnTo>
                <a:lnTo>
                  <a:pt x="535" y="6740"/>
                </a:lnTo>
                <a:lnTo>
                  <a:pt x="511" y="6619"/>
                </a:lnTo>
                <a:lnTo>
                  <a:pt x="681" y="6570"/>
                </a:lnTo>
                <a:lnTo>
                  <a:pt x="1046" y="6497"/>
                </a:lnTo>
                <a:lnTo>
                  <a:pt x="949" y="6643"/>
                </a:lnTo>
                <a:lnTo>
                  <a:pt x="876" y="6789"/>
                </a:lnTo>
                <a:lnTo>
                  <a:pt x="754" y="7105"/>
                </a:lnTo>
                <a:lnTo>
                  <a:pt x="754" y="7203"/>
                </a:lnTo>
                <a:lnTo>
                  <a:pt x="779" y="7227"/>
                </a:lnTo>
                <a:lnTo>
                  <a:pt x="803" y="7276"/>
                </a:lnTo>
                <a:lnTo>
                  <a:pt x="876" y="7324"/>
                </a:lnTo>
                <a:lnTo>
                  <a:pt x="973" y="7324"/>
                </a:lnTo>
                <a:lnTo>
                  <a:pt x="1022" y="7300"/>
                </a:lnTo>
                <a:lnTo>
                  <a:pt x="1046" y="7276"/>
                </a:lnTo>
                <a:lnTo>
                  <a:pt x="1095" y="7203"/>
                </a:lnTo>
                <a:lnTo>
                  <a:pt x="1168" y="6984"/>
                </a:lnTo>
                <a:lnTo>
                  <a:pt x="1265" y="6765"/>
                </a:lnTo>
                <a:lnTo>
                  <a:pt x="1338" y="6619"/>
                </a:lnTo>
                <a:lnTo>
                  <a:pt x="1436" y="6448"/>
                </a:lnTo>
                <a:lnTo>
                  <a:pt x="1606" y="6424"/>
                </a:lnTo>
                <a:lnTo>
                  <a:pt x="1509" y="6570"/>
                </a:lnTo>
                <a:lnTo>
                  <a:pt x="1436" y="6740"/>
                </a:lnTo>
                <a:lnTo>
                  <a:pt x="1387" y="6911"/>
                </a:lnTo>
                <a:lnTo>
                  <a:pt x="1338" y="7057"/>
                </a:lnTo>
                <a:lnTo>
                  <a:pt x="1338" y="7105"/>
                </a:lnTo>
                <a:lnTo>
                  <a:pt x="1363" y="7154"/>
                </a:lnTo>
                <a:lnTo>
                  <a:pt x="1387" y="7203"/>
                </a:lnTo>
                <a:lnTo>
                  <a:pt x="1436" y="7251"/>
                </a:lnTo>
                <a:lnTo>
                  <a:pt x="1484" y="7276"/>
                </a:lnTo>
                <a:lnTo>
                  <a:pt x="1557" y="7276"/>
                </a:lnTo>
                <a:lnTo>
                  <a:pt x="1630" y="7227"/>
                </a:lnTo>
                <a:lnTo>
                  <a:pt x="1679" y="7178"/>
                </a:lnTo>
                <a:lnTo>
                  <a:pt x="1679" y="7154"/>
                </a:lnTo>
                <a:lnTo>
                  <a:pt x="1728" y="6935"/>
                </a:lnTo>
                <a:lnTo>
                  <a:pt x="1801" y="6716"/>
                </a:lnTo>
                <a:lnTo>
                  <a:pt x="1898" y="6570"/>
                </a:lnTo>
                <a:lnTo>
                  <a:pt x="1947" y="6424"/>
                </a:lnTo>
                <a:lnTo>
                  <a:pt x="2093" y="6424"/>
                </a:lnTo>
                <a:lnTo>
                  <a:pt x="2044" y="6546"/>
                </a:lnTo>
                <a:lnTo>
                  <a:pt x="1947" y="6813"/>
                </a:lnTo>
                <a:lnTo>
                  <a:pt x="1922" y="6935"/>
                </a:lnTo>
                <a:lnTo>
                  <a:pt x="1898" y="7057"/>
                </a:lnTo>
                <a:lnTo>
                  <a:pt x="1922" y="7105"/>
                </a:lnTo>
                <a:lnTo>
                  <a:pt x="1947" y="7154"/>
                </a:lnTo>
                <a:lnTo>
                  <a:pt x="2020" y="7203"/>
                </a:lnTo>
                <a:lnTo>
                  <a:pt x="2117" y="7203"/>
                </a:lnTo>
                <a:lnTo>
                  <a:pt x="2166" y="7178"/>
                </a:lnTo>
                <a:lnTo>
                  <a:pt x="2190" y="7130"/>
                </a:lnTo>
                <a:lnTo>
                  <a:pt x="2239" y="6935"/>
                </a:lnTo>
                <a:lnTo>
                  <a:pt x="2287" y="6716"/>
                </a:lnTo>
                <a:lnTo>
                  <a:pt x="2336" y="6546"/>
                </a:lnTo>
                <a:lnTo>
                  <a:pt x="2360" y="6400"/>
                </a:lnTo>
                <a:lnTo>
                  <a:pt x="2482" y="6375"/>
                </a:lnTo>
                <a:lnTo>
                  <a:pt x="2531" y="6351"/>
                </a:lnTo>
                <a:lnTo>
                  <a:pt x="2579" y="6302"/>
                </a:lnTo>
                <a:lnTo>
                  <a:pt x="2604" y="6254"/>
                </a:lnTo>
                <a:lnTo>
                  <a:pt x="2604" y="6205"/>
                </a:lnTo>
                <a:lnTo>
                  <a:pt x="2652" y="6132"/>
                </a:lnTo>
                <a:lnTo>
                  <a:pt x="2677" y="6059"/>
                </a:lnTo>
                <a:lnTo>
                  <a:pt x="2677" y="5913"/>
                </a:lnTo>
                <a:lnTo>
                  <a:pt x="2701" y="5767"/>
                </a:lnTo>
                <a:lnTo>
                  <a:pt x="2798" y="5499"/>
                </a:lnTo>
                <a:lnTo>
                  <a:pt x="2993" y="4964"/>
                </a:lnTo>
                <a:lnTo>
                  <a:pt x="3090" y="4891"/>
                </a:lnTo>
                <a:lnTo>
                  <a:pt x="3139" y="4794"/>
                </a:lnTo>
                <a:lnTo>
                  <a:pt x="3139" y="4745"/>
                </a:lnTo>
                <a:lnTo>
                  <a:pt x="3139" y="4696"/>
                </a:lnTo>
                <a:lnTo>
                  <a:pt x="3115" y="4648"/>
                </a:lnTo>
                <a:lnTo>
                  <a:pt x="3066" y="4575"/>
                </a:lnTo>
                <a:lnTo>
                  <a:pt x="2750" y="4234"/>
                </a:lnTo>
                <a:lnTo>
                  <a:pt x="2433" y="3893"/>
                </a:lnTo>
                <a:lnTo>
                  <a:pt x="2117" y="3528"/>
                </a:lnTo>
                <a:lnTo>
                  <a:pt x="1801" y="3188"/>
                </a:lnTo>
                <a:lnTo>
                  <a:pt x="1971" y="3042"/>
                </a:lnTo>
                <a:lnTo>
                  <a:pt x="2141" y="2871"/>
                </a:lnTo>
                <a:lnTo>
                  <a:pt x="2433" y="2506"/>
                </a:lnTo>
                <a:lnTo>
                  <a:pt x="2604" y="2336"/>
                </a:lnTo>
                <a:lnTo>
                  <a:pt x="2774" y="2166"/>
                </a:lnTo>
                <a:lnTo>
                  <a:pt x="2944" y="2044"/>
                </a:lnTo>
                <a:lnTo>
                  <a:pt x="3163" y="1947"/>
                </a:lnTo>
                <a:lnTo>
                  <a:pt x="3236" y="1922"/>
                </a:lnTo>
                <a:lnTo>
                  <a:pt x="3261" y="1922"/>
                </a:lnTo>
                <a:lnTo>
                  <a:pt x="3115" y="2020"/>
                </a:lnTo>
                <a:lnTo>
                  <a:pt x="2993" y="2117"/>
                </a:lnTo>
                <a:lnTo>
                  <a:pt x="2847" y="2263"/>
                </a:lnTo>
                <a:lnTo>
                  <a:pt x="2725" y="2409"/>
                </a:lnTo>
                <a:lnTo>
                  <a:pt x="2701" y="2506"/>
                </a:lnTo>
                <a:lnTo>
                  <a:pt x="2701" y="2579"/>
                </a:lnTo>
                <a:lnTo>
                  <a:pt x="2701" y="2652"/>
                </a:lnTo>
                <a:lnTo>
                  <a:pt x="2750" y="2701"/>
                </a:lnTo>
                <a:lnTo>
                  <a:pt x="2798" y="2725"/>
                </a:lnTo>
                <a:lnTo>
                  <a:pt x="2871" y="2725"/>
                </a:lnTo>
                <a:lnTo>
                  <a:pt x="2944" y="2677"/>
                </a:lnTo>
                <a:lnTo>
                  <a:pt x="2993" y="2628"/>
                </a:lnTo>
                <a:lnTo>
                  <a:pt x="3090" y="2506"/>
                </a:lnTo>
                <a:lnTo>
                  <a:pt x="3212" y="2360"/>
                </a:lnTo>
                <a:lnTo>
                  <a:pt x="3358" y="2239"/>
                </a:lnTo>
                <a:lnTo>
                  <a:pt x="3553" y="2117"/>
                </a:lnTo>
                <a:lnTo>
                  <a:pt x="3626" y="2166"/>
                </a:lnTo>
                <a:lnTo>
                  <a:pt x="3504" y="2263"/>
                </a:lnTo>
                <a:lnTo>
                  <a:pt x="3407" y="2336"/>
                </a:lnTo>
                <a:lnTo>
                  <a:pt x="3285" y="2458"/>
                </a:lnTo>
                <a:lnTo>
                  <a:pt x="3188" y="2579"/>
                </a:lnTo>
                <a:lnTo>
                  <a:pt x="3115" y="2725"/>
                </a:lnTo>
                <a:lnTo>
                  <a:pt x="3090" y="2798"/>
                </a:lnTo>
                <a:lnTo>
                  <a:pt x="3090" y="2871"/>
                </a:lnTo>
                <a:lnTo>
                  <a:pt x="3115" y="2920"/>
                </a:lnTo>
                <a:lnTo>
                  <a:pt x="3139" y="2944"/>
                </a:lnTo>
                <a:lnTo>
                  <a:pt x="3212" y="2969"/>
                </a:lnTo>
                <a:lnTo>
                  <a:pt x="3285" y="2969"/>
                </a:lnTo>
                <a:lnTo>
                  <a:pt x="3358" y="2944"/>
                </a:lnTo>
                <a:lnTo>
                  <a:pt x="3431" y="2847"/>
                </a:lnTo>
                <a:lnTo>
                  <a:pt x="3480" y="2750"/>
                </a:lnTo>
                <a:lnTo>
                  <a:pt x="3577" y="2652"/>
                </a:lnTo>
                <a:lnTo>
                  <a:pt x="3674" y="2555"/>
                </a:lnTo>
                <a:lnTo>
                  <a:pt x="3869" y="2360"/>
                </a:lnTo>
                <a:lnTo>
                  <a:pt x="3966" y="2433"/>
                </a:lnTo>
                <a:lnTo>
                  <a:pt x="4112" y="2506"/>
                </a:lnTo>
                <a:lnTo>
                  <a:pt x="3893" y="2628"/>
                </a:lnTo>
                <a:lnTo>
                  <a:pt x="3699" y="2750"/>
                </a:lnTo>
                <a:lnTo>
                  <a:pt x="3553" y="2871"/>
                </a:lnTo>
                <a:lnTo>
                  <a:pt x="3407" y="3017"/>
                </a:lnTo>
                <a:lnTo>
                  <a:pt x="3334" y="3115"/>
                </a:lnTo>
                <a:lnTo>
                  <a:pt x="3309" y="3188"/>
                </a:lnTo>
                <a:lnTo>
                  <a:pt x="3309" y="3285"/>
                </a:lnTo>
                <a:lnTo>
                  <a:pt x="3334" y="3382"/>
                </a:lnTo>
                <a:lnTo>
                  <a:pt x="3382" y="3431"/>
                </a:lnTo>
                <a:lnTo>
                  <a:pt x="3455" y="3455"/>
                </a:lnTo>
                <a:lnTo>
                  <a:pt x="3528" y="3431"/>
                </a:lnTo>
                <a:lnTo>
                  <a:pt x="3577" y="3382"/>
                </a:lnTo>
                <a:lnTo>
                  <a:pt x="3674" y="3261"/>
                </a:lnTo>
                <a:lnTo>
                  <a:pt x="3747" y="3139"/>
                </a:lnTo>
                <a:lnTo>
                  <a:pt x="3869" y="3042"/>
                </a:lnTo>
                <a:lnTo>
                  <a:pt x="3991" y="2969"/>
                </a:lnTo>
                <a:lnTo>
                  <a:pt x="4185" y="2847"/>
                </a:lnTo>
                <a:lnTo>
                  <a:pt x="4380" y="2701"/>
                </a:lnTo>
                <a:lnTo>
                  <a:pt x="4623" y="2871"/>
                </a:lnTo>
                <a:lnTo>
                  <a:pt x="4356" y="3066"/>
                </a:lnTo>
                <a:lnTo>
                  <a:pt x="4234" y="3139"/>
                </a:lnTo>
                <a:lnTo>
                  <a:pt x="4088" y="3261"/>
                </a:lnTo>
                <a:lnTo>
                  <a:pt x="3966" y="3382"/>
                </a:lnTo>
                <a:lnTo>
                  <a:pt x="3942" y="3455"/>
                </a:lnTo>
                <a:lnTo>
                  <a:pt x="3918" y="3528"/>
                </a:lnTo>
                <a:lnTo>
                  <a:pt x="3942" y="3577"/>
                </a:lnTo>
                <a:lnTo>
                  <a:pt x="3966" y="3601"/>
                </a:lnTo>
                <a:lnTo>
                  <a:pt x="4015" y="3626"/>
                </a:lnTo>
                <a:lnTo>
                  <a:pt x="4064" y="3626"/>
                </a:lnTo>
                <a:lnTo>
                  <a:pt x="4112" y="3601"/>
                </a:lnTo>
                <a:lnTo>
                  <a:pt x="4161" y="3553"/>
                </a:lnTo>
                <a:lnTo>
                  <a:pt x="4258" y="3480"/>
                </a:lnTo>
                <a:lnTo>
                  <a:pt x="4380" y="3358"/>
                </a:lnTo>
                <a:lnTo>
                  <a:pt x="4526" y="3261"/>
                </a:lnTo>
                <a:lnTo>
                  <a:pt x="4842" y="3042"/>
                </a:lnTo>
                <a:lnTo>
                  <a:pt x="4891" y="3066"/>
                </a:lnTo>
                <a:lnTo>
                  <a:pt x="4964" y="3090"/>
                </a:lnTo>
                <a:lnTo>
                  <a:pt x="5037" y="3090"/>
                </a:lnTo>
                <a:lnTo>
                  <a:pt x="5110" y="3042"/>
                </a:lnTo>
                <a:lnTo>
                  <a:pt x="5159" y="2993"/>
                </a:lnTo>
                <a:lnTo>
                  <a:pt x="5378" y="2896"/>
                </a:lnTo>
                <a:lnTo>
                  <a:pt x="5645" y="2798"/>
                </a:lnTo>
                <a:lnTo>
                  <a:pt x="6156" y="2652"/>
                </a:lnTo>
                <a:lnTo>
                  <a:pt x="6229" y="2604"/>
                </a:lnTo>
                <a:lnTo>
                  <a:pt x="6278" y="2531"/>
                </a:lnTo>
                <a:lnTo>
                  <a:pt x="6302" y="2506"/>
                </a:lnTo>
                <a:lnTo>
                  <a:pt x="6351" y="2360"/>
                </a:lnTo>
                <a:lnTo>
                  <a:pt x="6400" y="2214"/>
                </a:lnTo>
                <a:lnTo>
                  <a:pt x="6424" y="1922"/>
                </a:lnTo>
                <a:lnTo>
                  <a:pt x="6473" y="1314"/>
                </a:lnTo>
                <a:lnTo>
                  <a:pt x="6546" y="876"/>
                </a:lnTo>
                <a:lnTo>
                  <a:pt x="6570" y="633"/>
                </a:lnTo>
                <a:lnTo>
                  <a:pt x="6570" y="535"/>
                </a:lnTo>
                <a:lnTo>
                  <a:pt x="6570" y="414"/>
                </a:lnTo>
                <a:close/>
                <a:moveTo>
                  <a:pt x="17519" y="12093"/>
                </a:moveTo>
                <a:lnTo>
                  <a:pt x="17544" y="12142"/>
                </a:lnTo>
                <a:lnTo>
                  <a:pt x="17592" y="12191"/>
                </a:lnTo>
                <a:lnTo>
                  <a:pt x="17665" y="12215"/>
                </a:lnTo>
                <a:lnTo>
                  <a:pt x="17738" y="12215"/>
                </a:lnTo>
                <a:lnTo>
                  <a:pt x="18030" y="12239"/>
                </a:lnTo>
                <a:lnTo>
                  <a:pt x="18322" y="12312"/>
                </a:lnTo>
                <a:lnTo>
                  <a:pt x="18590" y="12434"/>
                </a:lnTo>
                <a:lnTo>
                  <a:pt x="18712" y="12507"/>
                </a:lnTo>
                <a:lnTo>
                  <a:pt x="18809" y="12604"/>
                </a:lnTo>
                <a:lnTo>
                  <a:pt x="18906" y="12702"/>
                </a:lnTo>
                <a:lnTo>
                  <a:pt x="18979" y="12799"/>
                </a:lnTo>
                <a:lnTo>
                  <a:pt x="19052" y="12921"/>
                </a:lnTo>
                <a:lnTo>
                  <a:pt x="19101" y="13042"/>
                </a:lnTo>
                <a:lnTo>
                  <a:pt x="19125" y="13188"/>
                </a:lnTo>
                <a:lnTo>
                  <a:pt x="19150" y="13334"/>
                </a:lnTo>
                <a:lnTo>
                  <a:pt x="19150" y="13480"/>
                </a:lnTo>
                <a:lnTo>
                  <a:pt x="19125" y="13651"/>
                </a:lnTo>
                <a:lnTo>
                  <a:pt x="19052" y="13870"/>
                </a:lnTo>
                <a:lnTo>
                  <a:pt x="18955" y="14089"/>
                </a:lnTo>
                <a:lnTo>
                  <a:pt x="18809" y="14283"/>
                </a:lnTo>
                <a:lnTo>
                  <a:pt x="18663" y="14454"/>
                </a:lnTo>
                <a:lnTo>
                  <a:pt x="18493" y="14624"/>
                </a:lnTo>
                <a:lnTo>
                  <a:pt x="18298" y="14770"/>
                </a:lnTo>
                <a:lnTo>
                  <a:pt x="18103" y="14867"/>
                </a:lnTo>
                <a:lnTo>
                  <a:pt x="17884" y="14965"/>
                </a:lnTo>
                <a:lnTo>
                  <a:pt x="17738" y="14989"/>
                </a:lnTo>
                <a:lnTo>
                  <a:pt x="17446" y="14989"/>
                </a:lnTo>
                <a:lnTo>
                  <a:pt x="17300" y="14965"/>
                </a:lnTo>
                <a:lnTo>
                  <a:pt x="17154" y="14916"/>
                </a:lnTo>
                <a:lnTo>
                  <a:pt x="17033" y="14843"/>
                </a:lnTo>
                <a:lnTo>
                  <a:pt x="16911" y="14746"/>
                </a:lnTo>
                <a:lnTo>
                  <a:pt x="16814" y="14648"/>
                </a:lnTo>
                <a:lnTo>
                  <a:pt x="16619" y="14429"/>
                </a:lnTo>
                <a:lnTo>
                  <a:pt x="16449" y="14186"/>
                </a:lnTo>
                <a:lnTo>
                  <a:pt x="16351" y="13894"/>
                </a:lnTo>
                <a:lnTo>
                  <a:pt x="16303" y="13626"/>
                </a:lnTo>
                <a:lnTo>
                  <a:pt x="16303" y="13456"/>
                </a:lnTo>
                <a:lnTo>
                  <a:pt x="16303" y="13286"/>
                </a:lnTo>
                <a:lnTo>
                  <a:pt x="16351" y="13115"/>
                </a:lnTo>
                <a:lnTo>
                  <a:pt x="16424" y="12969"/>
                </a:lnTo>
                <a:lnTo>
                  <a:pt x="16497" y="12823"/>
                </a:lnTo>
                <a:lnTo>
                  <a:pt x="16595" y="12677"/>
                </a:lnTo>
                <a:lnTo>
                  <a:pt x="16692" y="12556"/>
                </a:lnTo>
                <a:lnTo>
                  <a:pt x="16814" y="12434"/>
                </a:lnTo>
                <a:lnTo>
                  <a:pt x="16960" y="12312"/>
                </a:lnTo>
                <a:lnTo>
                  <a:pt x="17130" y="12215"/>
                </a:lnTo>
                <a:lnTo>
                  <a:pt x="17300" y="12142"/>
                </a:lnTo>
                <a:lnTo>
                  <a:pt x="17495" y="12093"/>
                </a:lnTo>
                <a:close/>
                <a:moveTo>
                  <a:pt x="7008" y="0"/>
                </a:moveTo>
                <a:lnTo>
                  <a:pt x="6692" y="24"/>
                </a:lnTo>
                <a:lnTo>
                  <a:pt x="6521" y="73"/>
                </a:lnTo>
                <a:lnTo>
                  <a:pt x="6375" y="122"/>
                </a:lnTo>
                <a:lnTo>
                  <a:pt x="6327" y="146"/>
                </a:lnTo>
                <a:lnTo>
                  <a:pt x="6302" y="170"/>
                </a:lnTo>
                <a:lnTo>
                  <a:pt x="6278" y="219"/>
                </a:lnTo>
                <a:lnTo>
                  <a:pt x="6278" y="268"/>
                </a:lnTo>
                <a:lnTo>
                  <a:pt x="6205" y="365"/>
                </a:lnTo>
                <a:lnTo>
                  <a:pt x="6156" y="462"/>
                </a:lnTo>
                <a:lnTo>
                  <a:pt x="6108" y="608"/>
                </a:lnTo>
                <a:lnTo>
                  <a:pt x="6083" y="730"/>
                </a:lnTo>
                <a:lnTo>
                  <a:pt x="6035" y="1265"/>
                </a:lnTo>
                <a:lnTo>
                  <a:pt x="5937" y="1776"/>
                </a:lnTo>
                <a:lnTo>
                  <a:pt x="5913" y="2020"/>
                </a:lnTo>
                <a:lnTo>
                  <a:pt x="5913" y="2287"/>
                </a:lnTo>
                <a:lnTo>
                  <a:pt x="5670" y="2360"/>
                </a:lnTo>
                <a:lnTo>
                  <a:pt x="5451" y="2458"/>
                </a:lnTo>
                <a:lnTo>
                  <a:pt x="4988" y="2677"/>
                </a:lnTo>
                <a:lnTo>
                  <a:pt x="4161" y="2093"/>
                </a:lnTo>
                <a:lnTo>
                  <a:pt x="3966" y="1947"/>
                </a:lnTo>
                <a:lnTo>
                  <a:pt x="3723" y="1776"/>
                </a:lnTo>
                <a:lnTo>
                  <a:pt x="3601" y="1703"/>
                </a:lnTo>
                <a:lnTo>
                  <a:pt x="3480" y="1630"/>
                </a:lnTo>
                <a:lnTo>
                  <a:pt x="3334" y="1606"/>
                </a:lnTo>
                <a:lnTo>
                  <a:pt x="3236" y="1606"/>
                </a:lnTo>
                <a:lnTo>
                  <a:pt x="3163" y="1557"/>
                </a:lnTo>
                <a:lnTo>
                  <a:pt x="3042" y="1557"/>
                </a:lnTo>
                <a:lnTo>
                  <a:pt x="2944" y="1606"/>
                </a:lnTo>
                <a:lnTo>
                  <a:pt x="2823" y="1679"/>
                </a:lnTo>
                <a:lnTo>
                  <a:pt x="2604" y="1825"/>
                </a:lnTo>
                <a:lnTo>
                  <a:pt x="2409" y="1995"/>
                </a:lnTo>
                <a:lnTo>
                  <a:pt x="2239" y="2190"/>
                </a:lnTo>
                <a:lnTo>
                  <a:pt x="1849" y="2604"/>
                </a:lnTo>
                <a:lnTo>
                  <a:pt x="1655" y="2798"/>
                </a:lnTo>
                <a:lnTo>
                  <a:pt x="1484" y="3042"/>
                </a:lnTo>
                <a:lnTo>
                  <a:pt x="1436" y="3066"/>
                </a:lnTo>
                <a:lnTo>
                  <a:pt x="1387" y="3115"/>
                </a:lnTo>
                <a:lnTo>
                  <a:pt x="1363" y="3163"/>
                </a:lnTo>
                <a:lnTo>
                  <a:pt x="1387" y="3236"/>
                </a:lnTo>
                <a:lnTo>
                  <a:pt x="1509" y="3455"/>
                </a:lnTo>
                <a:lnTo>
                  <a:pt x="1655" y="3650"/>
                </a:lnTo>
                <a:lnTo>
                  <a:pt x="1971" y="4039"/>
                </a:lnTo>
                <a:lnTo>
                  <a:pt x="2287" y="4477"/>
                </a:lnTo>
                <a:lnTo>
                  <a:pt x="2482" y="4672"/>
                </a:lnTo>
                <a:lnTo>
                  <a:pt x="2652" y="4867"/>
                </a:lnTo>
                <a:lnTo>
                  <a:pt x="2531" y="5061"/>
                </a:lnTo>
                <a:lnTo>
                  <a:pt x="2433" y="5280"/>
                </a:lnTo>
                <a:lnTo>
                  <a:pt x="2312" y="5597"/>
                </a:lnTo>
                <a:lnTo>
                  <a:pt x="2263" y="5791"/>
                </a:lnTo>
                <a:lnTo>
                  <a:pt x="2263" y="5962"/>
                </a:lnTo>
                <a:lnTo>
                  <a:pt x="1995" y="5962"/>
                </a:lnTo>
                <a:lnTo>
                  <a:pt x="1703" y="5986"/>
                </a:lnTo>
                <a:lnTo>
                  <a:pt x="1192" y="6083"/>
                </a:lnTo>
                <a:lnTo>
                  <a:pt x="973" y="6108"/>
                </a:lnTo>
                <a:lnTo>
                  <a:pt x="706" y="6181"/>
                </a:lnTo>
                <a:lnTo>
                  <a:pt x="584" y="6229"/>
                </a:lnTo>
                <a:lnTo>
                  <a:pt x="462" y="6278"/>
                </a:lnTo>
                <a:lnTo>
                  <a:pt x="365" y="6351"/>
                </a:lnTo>
                <a:lnTo>
                  <a:pt x="292" y="6424"/>
                </a:lnTo>
                <a:lnTo>
                  <a:pt x="243" y="6448"/>
                </a:lnTo>
                <a:lnTo>
                  <a:pt x="195" y="6473"/>
                </a:lnTo>
                <a:lnTo>
                  <a:pt x="146" y="6570"/>
                </a:lnTo>
                <a:lnTo>
                  <a:pt x="97" y="6692"/>
                </a:lnTo>
                <a:lnTo>
                  <a:pt x="73" y="6935"/>
                </a:lnTo>
                <a:lnTo>
                  <a:pt x="0" y="7738"/>
                </a:lnTo>
                <a:lnTo>
                  <a:pt x="0" y="8005"/>
                </a:lnTo>
                <a:lnTo>
                  <a:pt x="0" y="8346"/>
                </a:lnTo>
                <a:lnTo>
                  <a:pt x="24" y="8492"/>
                </a:lnTo>
                <a:lnTo>
                  <a:pt x="73" y="8638"/>
                </a:lnTo>
                <a:lnTo>
                  <a:pt x="122" y="8760"/>
                </a:lnTo>
                <a:lnTo>
                  <a:pt x="243" y="8833"/>
                </a:lnTo>
                <a:lnTo>
                  <a:pt x="219" y="8906"/>
                </a:lnTo>
                <a:lnTo>
                  <a:pt x="243" y="8954"/>
                </a:lnTo>
                <a:lnTo>
                  <a:pt x="268" y="9003"/>
                </a:lnTo>
                <a:lnTo>
                  <a:pt x="316" y="9027"/>
                </a:lnTo>
                <a:lnTo>
                  <a:pt x="560" y="9125"/>
                </a:lnTo>
                <a:lnTo>
                  <a:pt x="779" y="9198"/>
                </a:lnTo>
                <a:lnTo>
                  <a:pt x="1046" y="9246"/>
                </a:lnTo>
                <a:lnTo>
                  <a:pt x="1290" y="9271"/>
                </a:lnTo>
                <a:lnTo>
                  <a:pt x="1801" y="9344"/>
                </a:lnTo>
                <a:lnTo>
                  <a:pt x="2312" y="9368"/>
                </a:lnTo>
                <a:lnTo>
                  <a:pt x="2385" y="9538"/>
                </a:lnTo>
                <a:lnTo>
                  <a:pt x="2458" y="9660"/>
                </a:lnTo>
                <a:lnTo>
                  <a:pt x="2628" y="9952"/>
                </a:lnTo>
                <a:lnTo>
                  <a:pt x="2847" y="10195"/>
                </a:lnTo>
                <a:lnTo>
                  <a:pt x="2652" y="10366"/>
                </a:lnTo>
                <a:lnTo>
                  <a:pt x="2506" y="10560"/>
                </a:lnTo>
                <a:lnTo>
                  <a:pt x="2190" y="10925"/>
                </a:lnTo>
                <a:lnTo>
                  <a:pt x="1849" y="11363"/>
                </a:lnTo>
                <a:lnTo>
                  <a:pt x="1679" y="11558"/>
                </a:lnTo>
                <a:lnTo>
                  <a:pt x="1630" y="11680"/>
                </a:lnTo>
                <a:lnTo>
                  <a:pt x="1582" y="11777"/>
                </a:lnTo>
                <a:lnTo>
                  <a:pt x="1582" y="11850"/>
                </a:lnTo>
                <a:lnTo>
                  <a:pt x="1606" y="11923"/>
                </a:lnTo>
                <a:lnTo>
                  <a:pt x="1606" y="12045"/>
                </a:lnTo>
                <a:lnTo>
                  <a:pt x="1630" y="12166"/>
                </a:lnTo>
                <a:lnTo>
                  <a:pt x="1679" y="12264"/>
                </a:lnTo>
                <a:lnTo>
                  <a:pt x="1752" y="12385"/>
                </a:lnTo>
                <a:lnTo>
                  <a:pt x="1922" y="12604"/>
                </a:lnTo>
                <a:lnTo>
                  <a:pt x="2093" y="12775"/>
                </a:lnTo>
                <a:lnTo>
                  <a:pt x="2312" y="13018"/>
                </a:lnTo>
                <a:lnTo>
                  <a:pt x="2531" y="13237"/>
                </a:lnTo>
                <a:lnTo>
                  <a:pt x="2798" y="13456"/>
                </a:lnTo>
                <a:lnTo>
                  <a:pt x="3042" y="13651"/>
                </a:lnTo>
                <a:lnTo>
                  <a:pt x="3090" y="13699"/>
                </a:lnTo>
                <a:lnTo>
                  <a:pt x="3139" y="13699"/>
                </a:lnTo>
                <a:lnTo>
                  <a:pt x="3236" y="13675"/>
                </a:lnTo>
                <a:lnTo>
                  <a:pt x="3358" y="13699"/>
                </a:lnTo>
                <a:lnTo>
                  <a:pt x="3455" y="13675"/>
                </a:lnTo>
                <a:lnTo>
                  <a:pt x="3577" y="13651"/>
                </a:lnTo>
                <a:lnTo>
                  <a:pt x="3699" y="13602"/>
                </a:lnTo>
                <a:lnTo>
                  <a:pt x="3918" y="13456"/>
                </a:lnTo>
                <a:lnTo>
                  <a:pt x="4088" y="13334"/>
                </a:lnTo>
                <a:lnTo>
                  <a:pt x="4331" y="13140"/>
                </a:lnTo>
                <a:lnTo>
                  <a:pt x="4575" y="12921"/>
                </a:lnTo>
                <a:lnTo>
                  <a:pt x="5013" y="12434"/>
                </a:lnTo>
                <a:lnTo>
                  <a:pt x="5110" y="12531"/>
                </a:lnTo>
                <a:lnTo>
                  <a:pt x="5232" y="12580"/>
                </a:lnTo>
                <a:lnTo>
                  <a:pt x="5451" y="12677"/>
                </a:lnTo>
                <a:lnTo>
                  <a:pt x="5767" y="12823"/>
                </a:lnTo>
                <a:lnTo>
                  <a:pt x="5937" y="12872"/>
                </a:lnTo>
                <a:lnTo>
                  <a:pt x="6108" y="12896"/>
                </a:lnTo>
                <a:lnTo>
                  <a:pt x="6156" y="13091"/>
                </a:lnTo>
                <a:lnTo>
                  <a:pt x="6181" y="13261"/>
                </a:lnTo>
                <a:lnTo>
                  <a:pt x="6254" y="13651"/>
                </a:lnTo>
                <a:lnTo>
                  <a:pt x="6302" y="14040"/>
                </a:lnTo>
                <a:lnTo>
                  <a:pt x="6302" y="14259"/>
                </a:lnTo>
                <a:lnTo>
                  <a:pt x="6302" y="14502"/>
                </a:lnTo>
                <a:lnTo>
                  <a:pt x="6327" y="14600"/>
                </a:lnTo>
                <a:lnTo>
                  <a:pt x="6351" y="14721"/>
                </a:lnTo>
                <a:lnTo>
                  <a:pt x="6400" y="14794"/>
                </a:lnTo>
                <a:lnTo>
                  <a:pt x="6473" y="14867"/>
                </a:lnTo>
                <a:lnTo>
                  <a:pt x="6497" y="14892"/>
                </a:lnTo>
                <a:lnTo>
                  <a:pt x="6521" y="14940"/>
                </a:lnTo>
                <a:lnTo>
                  <a:pt x="6619" y="14989"/>
                </a:lnTo>
                <a:lnTo>
                  <a:pt x="6716" y="15038"/>
                </a:lnTo>
                <a:lnTo>
                  <a:pt x="6838" y="15062"/>
                </a:lnTo>
                <a:lnTo>
                  <a:pt x="6959" y="15086"/>
                </a:lnTo>
                <a:lnTo>
                  <a:pt x="7203" y="15086"/>
                </a:lnTo>
                <a:lnTo>
                  <a:pt x="7421" y="15062"/>
                </a:lnTo>
                <a:lnTo>
                  <a:pt x="8030" y="15038"/>
                </a:lnTo>
                <a:lnTo>
                  <a:pt x="8638" y="15038"/>
                </a:lnTo>
                <a:lnTo>
                  <a:pt x="8735" y="15013"/>
                </a:lnTo>
                <a:lnTo>
                  <a:pt x="8808" y="14965"/>
                </a:lnTo>
                <a:lnTo>
                  <a:pt x="8857" y="14867"/>
                </a:lnTo>
                <a:lnTo>
                  <a:pt x="8881" y="14794"/>
                </a:lnTo>
                <a:lnTo>
                  <a:pt x="8906" y="14770"/>
                </a:lnTo>
                <a:lnTo>
                  <a:pt x="8979" y="14673"/>
                </a:lnTo>
                <a:lnTo>
                  <a:pt x="9027" y="14551"/>
                </a:lnTo>
                <a:lnTo>
                  <a:pt x="9100" y="14283"/>
                </a:lnTo>
                <a:lnTo>
                  <a:pt x="9149" y="13772"/>
                </a:lnTo>
                <a:lnTo>
                  <a:pt x="9222" y="13286"/>
                </a:lnTo>
                <a:lnTo>
                  <a:pt x="9246" y="13042"/>
                </a:lnTo>
                <a:lnTo>
                  <a:pt x="9246" y="12799"/>
                </a:lnTo>
                <a:lnTo>
                  <a:pt x="9514" y="12799"/>
                </a:lnTo>
                <a:lnTo>
                  <a:pt x="9757" y="12726"/>
                </a:lnTo>
                <a:lnTo>
                  <a:pt x="10001" y="12629"/>
                </a:lnTo>
                <a:lnTo>
                  <a:pt x="10122" y="12556"/>
                </a:lnTo>
                <a:lnTo>
                  <a:pt x="10220" y="12483"/>
                </a:lnTo>
                <a:lnTo>
                  <a:pt x="10341" y="12604"/>
                </a:lnTo>
                <a:lnTo>
                  <a:pt x="10487" y="12726"/>
                </a:lnTo>
                <a:lnTo>
                  <a:pt x="10779" y="12945"/>
                </a:lnTo>
                <a:lnTo>
                  <a:pt x="11290" y="13310"/>
                </a:lnTo>
                <a:lnTo>
                  <a:pt x="11826" y="13675"/>
                </a:lnTo>
                <a:lnTo>
                  <a:pt x="11874" y="13699"/>
                </a:lnTo>
                <a:lnTo>
                  <a:pt x="11947" y="13724"/>
                </a:lnTo>
                <a:lnTo>
                  <a:pt x="11996" y="13699"/>
                </a:lnTo>
                <a:lnTo>
                  <a:pt x="12045" y="13675"/>
                </a:lnTo>
                <a:lnTo>
                  <a:pt x="12142" y="13602"/>
                </a:lnTo>
                <a:lnTo>
                  <a:pt x="12166" y="13480"/>
                </a:lnTo>
                <a:lnTo>
                  <a:pt x="12361" y="13334"/>
                </a:lnTo>
                <a:lnTo>
                  <a:pt x="12531" y="13164"/>
                </a:lnTo>
                <a:lnTo>
                  <a:pt x="12872" y="12799"/>
                </a:lnTo>
                <a:lnTo>
                  <a:pt x="13286" y="12385"/>
                </a:lnTo>
                <a:lnTo>
                  <a:pt x="13480" y="12166"/>
                </a:lnTo>
                <a:lnTo>
                  <a:pt x="13675" y="11947"/>
                </a:lnTo>
                <a:lnTo>
                  <a:pt x="13699" y="11874"/>
                </a:lnTo>
                <a:lnTo>
                  <a:pt x="13699" y="11801"/>
                </a:lnTo>
                <a:lnTo>
                  <a:pt x="13724" y="11704"/>
                </a:lnTo>
                <a:lnTo>
                  <a:pt x="13699" y="11607"/>
                </a:lnTo>
                <a:lnTo>
                  <a:pt x="13553" y="11363"/>
                </a:lnTo>
                <a:lnTo>
                  <a:pt x="13407" y="11120"/>
                </a:lnTo>
                <a:lnTo>
                  <a:pt x="13067" y="10682"/>
                </a:lnTo>
                <a:lnTo>
                  <a:pt x="12945" y="10512"/>
                </a:lnTo>
                <a:lnTo>
                  <a:pt x="12799" y="10341"/>
                </a:lnTo>
                <a:lnTo>
                  <a:pt x="12629" y="10195"/>
                </a:lnTo>
                <a:lnTo>
                  <a:pt x="12458" y="10074"/>
                </a:lnTo>
                <a:lnTo>
                  <a:pt x="12604" y="9855"/>
                </a:lnTo>
                <a:lnTo>
                  <a:pt x="12750" y="9611"/>
                </a:lnTo>
                <a:lnTo>
                  <a:pt x="12823" y="9368"/>
                </a:lnTo>
                <a:lnTo>
                  <a:pt x="12872" y="9125"/>
                </a:lnTo>
                <a:lnTo>
                  <a:pt x="12994" y="9149"/>
                </a:lnTo>
                <a:lnTo>
                  <a:pt x="13091" y="9173"/>
                </a:lnTo>
                <a:lnTo>
                  <a:pt x="13334" y="9173"/>
                </a:lnTo>
                <a:lnTo>
                  <a:pt x="13797" y="9149"/>
                </a:lnTo>
                <a:lnTo>
                  <a:pt x="14283" y="9125"/>
                </a:lnTo>
                <a:lnTo>
                  <a:pt x="14794" y="9076"/>
                </a:lnTo>
                <a:lnTo>
                  <a:pt x="14867" y="9052"/>
                </a:lnTo>
                <a:lnTo>
                  <a:pt x="14916" y="9003"/>
                </a:lnTo>
                <a:lnTo>
                  <a:pt x="14940" y="8954"/>
                </a:lnTo>
                <a:lnTo>
                  <a:pt x="14965" y="8906"/>
                </a:lnTo>
                <a:lnTo>
                  <a:pt x="15038" y="8881"/>
                </a:lnTo>
                <a:lnTo>
                  <a:pt x="15086" y="8833"/>
                </a:lnTo>
                <a:lnTo>
                  <a:pt x="15135" y="8760"/>
                </a:lnTo>
                <a:lnTo>
                  <a:pt x="15135" y="8687"/>
                </a:lnTo>
                <a:lnTo>
                  <a:pt x="15135" y="7689"/>
                </a:lnTo>
                <a:lnTo>
                  <a:pt x="15135" y="7203"/>
                </a:lnTo>
                <a:lnTo>
                  <a:pt x="15086" y="6716"/>
                </a:lnTo>
                <a:lnTo>
                  <a:pt x="15062" y="6643"/>
                </a:lnTo>
                <a:lnTo>
                  <a:pt x="15013" y="6570"/>
                </a:lnTo>
                <a:lnTo>
                  <a:pt x="14940" y="6546"/>
                </a:lnTo>
                <a:lnTo>
                  <a:pt x="14867" y="6521"/>
                </a:lnTo>
                <a:lnTo>
                  <a:pt x="14819" y="6400"/>
                </a:lnTo>
                <a:lnTo>
                  <a:pt x="14746" y="6302"/>
                </a:lnTo>
                <a:lnTo>
                  <a:pt x="14648" y="6229"/>
                </a:lnTo>
                <a:lnTo>
                  <a:pt x="14527" y="6181"/>
                </a:lnTo>
                <a:lnTo>
                  <a:pt x="14259" y="6108"/>
                </a:lnTo>
                <a:lnTo>
                  <a:pt x="14016" y="6083"/>
                </a:lnTo>
                <a:lnTo>
                  <a:pt x="13480" y="6010"/>
                </a:lnTo>
                <a:lnTo>
                  <a:pt x="13213" y="5986"/>
                </a:lnTo>
                <a:lnTo>
                  <a:pt x="12921" y="5986"/>
                </a:lnTo>
                <a:lnTo>
                  <a:pt x="12896" y="5694"/>
                </a:lnTo>
                <a:lnTo>
                  <a:pt x="12848" y="5426"/>
                </a:lnTo>
                <a:lnTo>
                  <a:pt x="12823" y="5256"/>
                </a:lnTo>
                <a:lnTo>
                  <a:pt x="12775" y="5086"/>
                </a:lnTo>
                <a:lnTo>
                  <a:pt x="12702" y="4915"/>
                </a:lnTo>
                <a:lnTo>
                  <a:pt x="12629" y="4769"/>
                </a:lnTo>
                <a:lnTo>
                  <a:pt x="12750" y="4599"/>
                </a:lnTo>
                <a:lnTo>
                  <a:pt x="12848" y="4453"/>
                </a:lnTo>
                <a:lnTo>
                  <a:pt x="13213" y="3918"/>
                </a:lnTo>
                <a:lnTo>
                  <a:pt x="13432" y="3650"/>
                </a:lnTo>
                <a:lnTo>
                  <a:pt x="13651" y="3407"/>
                </a:lnTo>
                <a:lnTo>
                  <a:pt x="13699" y="3309"/>
                </a:lnTo>
                <a:lnTo>
                  <a:pt x="13699" y="3261"/>
                </a:lnTo>
                <a:lnTo>
                  <a:pt x="13699" y="3212"/>
                </a:lnTo>
                <a:lnTo>
                  <a:pt x="13675" y="3139"/>
                </a:lnTo>
                <a:lnTo>
                  <a:pt x="13699" y="3090"/>
                </a:lnTo>
                <a:lnTo>
                  <a:pt x="13675" y="3017"/>
                </a:lnTo>
                <a:lnTo>
                  <a:pt x="13675" y="2944"/>
                </a:lnTo>
                <a:lnTo>
                  <a:pt x="13602" y="2847"/>
                </a:lnTo>
                <a:lnTo>
                  <a:pt x="13407" y="2628"/>
                </a:lnTo>
                <a:lnTo>
                  <a:pt x="13164" y="2360"/>
                </a:lnTo>
                <a:lnTo>
                  <a:pt x="12896" y="2093"/>
                </a:lnTo>
                <a:lnTo>
                  <a:pt x="12702" y="1922"/>
                </a:lnTo>
                <a:lnTo>
                  <a:pt x="12434" y="1728"/>
                </a:lnTo>
                <a:lnTo>
                  <a:pt x="12312" y="1655"/>
                </a:lnTo>
                <a:lnTo>
                  <a:pt x="12166" y="1582"/>
                </a:lnTo>
                <a:lnTo>
                  <a:pt x="12020" y="1557"/>
                </a:lnTo>
                <a:lnTo>
                  <a:pt x="11899" y="1582"/>
                </a:lnTo>
                <a:lnTo>
                  <a:pt x="11850" y="1582"/>
                </a:lnTo>
                <a:lnTo>
                  <a:pt x="11777" y="1606"/>
                </a:lnTo>
                <a:lnTo>
                  <a:pt x="11534" y="1728"/>
                </a:lnTo>
                <a:lnTo>
                  <a:pt x="11290" y="1874"/>
                </a:lnTo>
                <a:lnTo>
                  <a:pt x="10828" y="2190"/>
                </a:lnTo>
                <a:lnTo>
                  <a:pt x="10560" y="2385"/>
                </a:lnTo>
                <a:lnTo>
                  <a:pt x="10414" y="2506"/>
                </a:lnTo>
                <a:lnTo>
                  <a:pt x="10293" y="2628"/>
                </a:lnTo>
                <a:lnTo>
                  <a:pt x="10098" y="2506"/>
                </a:lnTo>
                <a:lnTo>
                  <a:pt x="9879" y="2409"/>
                </a:lnTo>
                <a:lnTo>
                  <a:pt x="9636" y="2336"/>
                </a:lnTo>
                <a:lnTo>
                  <a:pt x="9417" y="2312"/>
                </a:lnTo>
                <a:lnTo>
                  <a:pt x="9392" y="2287"/>
                </a:lnTo>
                <a:lnTo>
                  <a:pt x="9295" y="1995"/>
                </a:lnTo>
                <a:lnTo>
                  <a:pt x="9246" y="1703"/>
                </a:lnTo>
                <a:lnTo>
                  <a:pt x="9246" y="1679"/>
                </a:lnTo>
                <a:lnTo>
                  <a:pt x="9271" y="1630"/>
                </a:lnTo>
                <a:lnTo>
                  <a:pt x="9271" y="1606"/>
                </a:lnTo>
                <a:lnTo>
                  <a:pt x="9198" y="1484"/>
                </a:lnTo>
                <a:lnTo>
                  <a:pt x="9149" y="949"/>
                </a:lnTo>
                <a:lnTo>
                  <a:pt x="9125" y="681"/>
                </a:lnTo>
                <a:lnTo>
                  <a:pt x="9052" y="438"/>
                </a:lnTo>
                <a:lnTo>
                  <a:pt x="9100" y="389"/>
                </a:lnTo>
                <a:lnTo>
                  <a:pt x="9100" y="341"/>
                </a:lnTo>
                <a:lnTo>
                  <a:pt x="9125" y="292"/>
                </a:lnTo>
                <a:lnTo>
                  <a:pt x="9100" y="243"/>
                </a:lnTo>
                <a:lnTo>
                  <a:pt x="9076" y="170"/>
                </a:lnTo>
                <a:lnTo>
                  <a:pt x="9052" y="146"/>
                </a:lnTo>
                <a:lnTo>
                  <a:pt x="9003" y="97"/>
                </a:lnTo>
                <a:lnTo>
                  <a:pt x="8930" y="97"/>
                </a:lnTo>
                <a:lnTo>
                  <a:pt x="8614" y="49"/>
                </a:lnTo>
                <a:lnTo>
                  <a:pt x="8297" y="49"/>
                </a:lnTo>
                <a:lnTo>
                  <a:pt x="7665" y="24"/>
                </a:lnTo>
                <a:lnTo>
                  <a:pt x="7348" y="24"/>
                </a:lnTo>
                <a:lnTo>
                  <a:pt x="7008" y="0"/>
                </a:lnTo>
                <a:close/>
                <a:moveTo>
                  <a:pt x="17471" y="11655"/>
                </a:moveTo>
                <a:lnTo>
                  <a:pt x="17300" y="11704"/>
                </a:lnTo>
                <a:lnTo>
                  <a:pt x="16960" y="11801"/>
                </a:lnTo>
                <a:lnTo>
                  <a:pt x="16692" y="11923"/>
                </a:lnTo>
                <a:lnTo>
                  <a:pt x="16522" y="12045"/>
                </a:lnTo>
                <a:lnTo>
                  <a:pt x="16351" y="12191"/>
                </a:lnTo>
                <a:lnTo>
                  <a:pt x="16205" y="12385"/>
                </a:lnTo>
                <a:lnTo>
                  <a:pt x="16084" y="12556"/>
                </a:lnTo>
                <a:lnTo>
                  <a:pt x="15986" y="12750"/>
                </a:lnTo>
                <a:lnTo>
                  <a:pt x="15913" y="12969"/>
                </a:lnTo>
                <a:lnTo>
                  <a:pt x="15865" y="13188"/>
                </a:lnTo>
                <a:lnTo>
                  <a:pt x="15816" y="13407"/>
                </a:lnTo>
                <a:lnTo>
                  <a:pt x="15816" y="13602"/>
                </a:lnTo>
                <a:lnTo>
                  <a:pt x="15816" y="13797"/>
                </a:lnTo>
                <a:lnTo>
                  <a:pt x="15865" y="13991"/>
                </a:lnTo>
                <a:lnTo>
                  <a:pt x="15913" y="14186"/>
                </a:lnTo>
                <a:lnTo>
                  <a:pt x="16011" y="14381"/>
                </a:lnTo>
                <a:lnTo>
                  <a:pt x="16108" y="14551"/>
                </a:lnTo>
                <a:lnTo>
                  <a:pt x="16230" y="14721"/>
                </a:lnTo>
                <a:lnTo>
                  <a:pt x="16351" y="14892"/>
                </a:lnTo>
                <a:lnTo>
                  <a:pt x="16497" y="15038"/>
                </a:lnTo>
                <a:lnTo>
                  <a:pt x="16668" y="15159"/>
                </a:lnTo>
                <a:lnTo>
                  <a:pt x="16838" y="15257"/>
                </a:lnTo>
                <a:lnTo>
                  <a:pt x="17008" y="15354"/>
                </a:lnTo>
                <a:lnTo>
                  <a:pt x="17203" y="15427"/>
                </a:lnTo>
                <a:lnTo>
                  <a:pt x="17398" y="15476"/>
                </a:lnTo>
                <a:lnTo>
                  <a:pt x="17787" y="15476"/>
                </a:lnTo>
                <a:lnTo>
                  <a:pt x="17957" y="15427"/>
                </a:lnTo>
                <a:lnTo>
                  <a:pt x="18128" y="15403"/>
                </a:lnTo>
                <a:lnTo>
                  <a:pt x="18420" y="15257"/>
                </a:lnTo>
                <a:lnTo>
                  <a:pt x="18712" y="15086"/>
                </a:lnTo>
                <a:lnTo>
                  <a:pt x="18955" y="14867"/>
                </a:lnTo>
                <a:lnTo>
                  <a:pt x="19174" y="14600"/>
                </a:lnTo>
                <a:lnTo>
                  <a:pt x="19369" y="14308"/>
                </a:lnTo>
                <a:lnTo>
                  <a:pt x="19515" y="14016"/>
                </a:lnTo>
                <a:lnTo>
                  <a:pt x="19612" y="13699"/>
                </a:lnTo>
                <a:lnTo>
                  <a:pt x="19636" y="13505"/>
                </a:lnTo>
                <a:lnTo>
                  <a:pt x="19661" y="13286"/>
                </a:lnTo>
                <a:lnTo>
                  <a:pt x="19636" y="13115"/>
                </a:lnTo>
                <a:lnTo>
                  <a:pt x="19588" y="12921"/>
                </a:lnTo>
                <a:lnTo>
                  <a:pt x="19539" y="12775"/>
                </a:lnTo>
                <a:lnTo>
                  <a:pt x="19466" y="12604"/>
                </a:lnTo>
                <a:lnTo>
                  <a:pt x="19344" y="12458"/>
                </a:lnTo>
                <a:lnTo>
                  <a:pt x="19247" y="12337"/>
                </a:lnTo>
                <a:lnTo>
                  <a:pt x="19101" y="12215"/>
                </a:lnTo>
                <a:lnTo>
                  <a:pt x="18979" y="12093"/>
                </a:lnTo>
                <a:lnTo>
                  <a:pt x="18809" y="11996"/>
                </a:lnTo>
                <a:lnTo>
                  <a:pt x="18639" y="11923"/>
                </a:lnTo>
                <a:lnTo>
                  <a:pt x="18468" y="11850"/>
                </a:lnTo>
                <a:lnTo>
                  <a:pt x="18298" y="11801"/>
                </a:lnTo>
                <a:lnTo>
                  <a:pt x="18103" y="11753"/>
                </a:lnTo>
                <a:lnTo>
                  <a:pt x="17933" y="11728"/>
                </a:lnTo>
                <a:lnTo>
                  <a:pt x="17787" y="11680"/>
                </a:lnTo>
                <a:lnTo>
                  <a:pt x="17617" y="11655"/>
                </a:lnTo>
                <a:close/>
                <a:moveTo>
                  <a:pt x="17957" y="9417"/>
                </a:moveTo>
                <a:lnTo>
                  <a:pt x="17860" y="9490"/>
                </a:lnTo>
                <a:lnTo>
                  <a:pt x="17860" y="9514"/>
                </a:lnTo>
                <a:lnTo>
                  <a:pt x="17811" y="9587"/>
                </a:lnTo>
                <a:lnTo>
                  <a:pt x="17836" y="9660"/>
                </a:lnTo>
                <a:lnTo>
                  <a:pt x="17884" y="9709"/>
                </a:lnTo>
                <a:lnTo>
                  <a:pt x="17811" y="9757"/>
                </a:lnTo>
                <a:lnTo>
                  <a:pt x="17763" y="9782"/>
                </a:lnTo>
                <a:lnTo>
                  <a:pt x="17738" y="9830"/>
                </a:lnTo>
                <a:lnTo>
                  <a:pt x="17738" y="9879"/>
                </a:lnTo>
                <a:lnTo>
                  <a:pt x="17738" y="9928"/>
                </a:lnTo>
                <a:lnTo>
                  <a:pt x="17787" y="10001"/>
                </a:lnTo>
                <a:lnTo>
                  <a:pt x="17836" y="10049"/>
                </a:lnTo>
                <a:lnTo>
                  <a:pt x="17884" y="10098"/>
                </a:lnTo>
                <a:lnTo>
                  <a:pt x="17957" y="10122"/>
                </a:lnTo>
                <a:lnTo>
                  <a:pt x="17933" y="10147"/>
                </a:lnTo>
                <a:lnTo>
                  <a:pt x="17884" y="10195"/>
                </a:lnTo>
                <a:lnTo>
                  <a:pt x="17860" y="10244"/>
                </a:lnTo>
                <a:lnTo>
                  <a:pt x="17884" y="10317"/>
                </a:lnTo>
                <a:lnTo>
                  <a:pt x="17933" y="10414"/>
                </a:lnTo>
                <a:lnTo>
                  <a:pt x="18006" y="10487"/>
                </a:lnTo>
                <a:lnTo>
                  <a:pt x="18103" y="10512"/>
                </a:lnTo>
                <a:lnTo>
                  <a:pt x="18176" y="10536"/>
                </a:lnTo>
                <a:lnTo>
                  <a:pt x="18444" y="10585"/>
                </a:lnTo>
                <a:lnTo>
                  <a:pt x="18590" y="10609"/>
                </a:lnTo>
                <a:lnTo>
                  <a:pt x="18639" y="10633"/>
                </a:lnTo>
                <a:lnTo>
                  <a:pt x="18687" y="10609"/>
                </a:lnTo>
                <a:lnTo>
                  <a:pt x="18760" y="10682"/>
                </a:lnTo>
                <a:lnTo>
                  <a:pt x="18858" y="10731"/>
                </a:lnTo>
                <a:lnTo>
                  <a:pt x="18906" y="10731"/>
                </a:lnTo>
                <a:lnTo>
                  <a:pt x="19174" y="10828"/>
                </a:lnTo>
                <a:lnTo>
                  <a:pt x="19296" y="10877"/>
                </a:lnTo>
                <a:lnTo>
                  <a:pt x="19393" y="10950"/>
                </a:lnTo>
                <a:lnTo>
                  <a:pt x="19466" y="10998"/>
                </a:lnTo>
                <a:lnTo>
                  <a:pt x="19539" y="11023"/>
                </a:lnTo>
                <a:lnTo>
                  <a:pt x="19612" y="10998"/>
                </a:lnTo>
                <a:lnTo>
                  <a:pt x="19661" y="10974"/>
                </a:lnTo>
                <a:lnTo>
                  <a:pt x="19709" y="10950"/>
                </a:lnTo>
                <a:lnTo>
                  <a:pt x="19734" y="10901"/>
                </a:lnTo>
                <a:lnTo>
                  <a:pt x="19904" y="10779"/>
                </a:lnTo>
                <a:lnTo>
                  <a:pt x="19977" y="10706"/>
                </a:lnTo>
                <a:lnTo>
                  <a:pt x="20074" y="10658"/>
                </a:lnTo>
                <a:lnTo>
                  <a:pt x="20293" y="10487"/>
                </a:lnTo>
                <a:lnTo>
                  <a:pt x="20537" y="10366"/>
                </a:lnTo>
                <a:lnTo>
                  <a:pt x="20561" y="10341"/>
                </a:lnTo>
                <a:lnTo>
                  <a:pt x="20707" y="10463"/>
                </a:lnTo>
                <a:lnTo>
                  <a:pt x="20877" y="10609"/>
                </a:lnTo>
                <a:lnTo>
                  <a:pt x="21096" y="10828"/>
                </a:lnTo>
                <a:lnTo>
                  <a:pt x="21096" y="10828"/>
                </a:lnTo>
                <a:lnTo>
                  <a:pt x="21023" y="10779"/>
                </a:lnTo>
                <a:lnTo>
                  <a:pt x="20877" y="10682"/>
                </a:lnTo>
                <a:lnTo>
                  <a:pt x="20804" y="10658"/>
                </a:lnTo>
                <a:lnTo>
                  <a:pt x="20707" y="10633"/>
                </a:lnTo>
                <a:lnTo>
                  <a:pt x="20683" y="10633"/>
                </a:lnTo>
                <a:lnTo>
                  <a:pt x="20610" y="10658"/>
                </a:lnTo>
                <a:lnTo>
                  <a:pt x="20561" y="10731"/>
                </a:lnTo>
                <a:lnTo>
                  <a:pt x="20537" y="10779"/>
                </a:lnTo>
                <a:lnTo>
                  <a:pt x="20561" y="10852"/>
                </a:lnTo>
                <a:lnTo>
                  <a:pt x="20610" y="10925"/>
                </a:lnTo>
                <a:lnTo>
                  <a:pt x="20537" y="10974"/>
                </a:lnTo>
                <a:lnTo>
                  <a:pt x="20488" y="11023"/>
                </a:lnTo>
                <a:lnTo>
                  <a:pt x="20488" y="11096"/>
                </a:lnTo>
                <a:lnTo>
                  <a:pt x="20561" y="11266"/>
                </a:lnTo>
                <a:lnTo>
                  <a:pt x="20634" y="11436"/>
                </a:lnTo>
                <a:lnTo>
                  <a:pt x="20756" y="11582"/>
                </a:lnTo>
                <a:lnTo>
                  <a:pt x="20707" y="11534"/>
                </a:lnTo>
                <a:lnTo>
                  <a:pt x="20610" y="11412"/>
                </a:lnTo>
                <a:lnTo>
                  <a:pt x="20561" y="11315"/>
                </a:lnTo>
                <a:lnTo>
                  <a:pt x="20537" y="11266"/>
                </a:lnTo>
                <a:lnTo>
                  <a:pt x="20488" y="11242"/>
                </a:lnTo>
                <a:lnTo>
                  <a:pt x="20439" y="11217"/>
                </a:lnTo>
                <a:lnTo>
                  <a:pt x="20342" y="11217"/>
                </a:lnTo>
                <a:lnTo>
                  <a:pt x="20293" y="11242"/>
                </a:lnTo>
                <a:lnTo>
                  <a:pt x="20269" y="11290"/>
                </a:lnTo>
                <a:lnTo>
                  <a:pt x="20245" y="11339"/>
                </a:lnTo>
                <a:lnTo>
                  <a:pt x="20245" y="11436"/>
                </a:lnTo>
                <a:lnTo>
                  <a:pt x="20245" y="11509"/>
                </a:lnTo>
                <a:lnTo>
                  <a:pt x="20318" y="11680"/>
                </a:lnTo>
                <a:lnTo>
                  <a:pt x="20537" y="12020"/>
                </a:lnTo>
                <a:lnTo>
                  <a:pt x="20585" y="12069"/>
                </a:lnTo>
                <a:lnTo>
                  <a:pt x="20658" y="12093"/>
                </a:lnTo>
                <a:lnTo>
                  <a:pt x="20707" y="12239"/>
                </a:lnTo>
                <a:lnTo>
                  <a:pt x="20731" y="12385"/>
                </a:lnTo>
                <a:lnTo>
                  <a:pt x="20756" y="12556"/>
                </a:lnTo>
                <a:lnTo>
                  <a:pt x="20756" y="12677"/>
                </a:lnTo>
                <a:lnTo>
                  <a:pt x="20780" y="12799"/>
                </a:lnTo>
                <a:lnTo>
                  <a:pt x="20804" y="12872"/>
                </a:lnTo>
                <a:lnTo>
                  <a:pt x="20853" y="12921"/>
                </a:lnTo>
                <a:lnTo>
                  <a:pt x="20926" y="12945"/>
                </a:lnTo>
                <a:lnTo>
                  <a:pt x="21023" y="12945"/>
                </a:lnTo>
                <a:lnTo>
                  <a:pt x="21218" y="12994"/>
                </a:lnTo>
                <a:lnTo>
                  <a:pt x="21413" y="13018"/>
                </a:lnTo>
                <a:lnTo>
                  <a:pt x="21534" y="13042"/>
                </a:lnTo>
                <a:lnTo>
                  <a:pt x="21705" y="13067"/>
                </a:lnTo>
                <a:lnTo>
                  <a:pt x="21899" y="13091"/>
                </a:lnTo>
                <a:lnTo>
                  <a:pt x="21997" y="13115"/>
                </a:lnTo>
                <a:lnTo>
                  <a:pt x="22070" y="13164"/>
                </a:lnTo>
                <a:lnTo>
                  <a:pt x="22070" y="13359"/>
                </a:lnTo>
                <a:lnTo>
                  <a:pt x="22070" y="13578"/>
                </a:lnTo>
                <a:lnTo>
                  <a:pt x="22070" y="13699"/>
                </a:lnTo>
                <a:lnTo>
                  <a:pt x="22045" y="13675"/>
                </a:lnTo>
                <a:lnTo>
                  <a:pt x="21997" y="13626"/>
                </a:lnTo>
                <a:lnTo>
                  <a:pt x="21924" y="13602"/>
                </a:lnTo>
                <a:lnTo>
                  <a:pt x="21851" y="13626"/>
                </a:lnTo>
                <a:lnTo>
                  <a:pt x="21802" y="13675"/>
                </a:lnTo>
                <a:lnTo>
                  <a:pt x="21778" y="13724"/>
                </a:lnTo>
                <a:lnTo>
                  <a:pt x="21729" y="13651"/>
                </a:lnTo>
                <a:lnTo>
                  <a:pt x="21680" y="13602"/>
                </a:lnTo>
                <a:lnTo>
                  <a:pt x="21656" y="13602"/>
                </a:lnTo>
                <a:lnTo>
                  <a:pt x="21607" y="13578"/>
                </a:lnTo>
                <a:lnTo>
                  <a:pt x="21534" y="13602"/>
                </a:lnTo>
                <a:lnTo>
                  <a:pt x="21486" y="13651"/>
                </a:lnTo>
                <a:lnTo>
                  <a:pt x="21437" y="13699"/>
                </a:lnTo>
                <a:lnTo>
                  <a:pt x="21388" y="13894"/>
                </a:lnTo>
                <a:lnTo>
                  <a:pt x="21364" y="13991"/>
                </a:lnTo>
                <a:lnTo>
                  <a:pt x="21315" y="14137"/>
                </a:lnTo>
                <a:lnTo>
                  <a:pt x="21315" y="14089"/>
                </a:lnTo>
                <a:lnTo>
                  <a:pt x="21315" y="13918"/>
                </a:lnTo>
                <a:lnTo>
                  <a:pt x="21291" y="13772"/>
                </a:lnTo>
                <a:lnTo>
                  <a:pt x="21267" y="13724"/>
                </a:lnTo>
                <a:lnTo>
                  <a:pt x="21242" y="13699"/>
                </a:lnTo>
                <a:lnTo>
                  <a:pt x="21194" y="13675"/>
                </a:lnTo>
                <a:lnTo>
                  <a:pt x="21145" y="13651"/>
                </a:lnTo>
                <a:lnTo>
                  <a:pt x="21072" y="13675"/>
                </a:lnTo>
                <a:lnTo>
                  <a:pt x="21023" y="13724"/>
                </a:lnTo>
                <a:lnTo>
                  <a:pt x="20999" y="13772"/>
                </a:lnTo>
                <a:lnTo>
                  <a:pt x="20975" y="13845"/>
                </a:lnTo>
                <a:lnTo>
                  <a:pt x="20926" y="13967"/>
                </a:lnTo>
                <a:lnTo>
                  <a:pt x="20926" y="14016"/>
                </a:lnTo>
                <a:lnTo>
                  <a:pt x="20829" y="14381"/>
                </a:lnTo>
                <a:lnTo>
                  <a:pt x="20829" y="14454"/>
                </a:lnTo>
                <a:lnTo>
                  <a:pt x="20756" y="14600"/>
                </a:lnTo>
                <a:lnTo>
                  <a:pt x="20707" y="14721"/>
                </a:lnTo>
                <a:lnTo>
                  <a:pt x="20610" y="14867"/>
                </a:lnTo>
                <a:lnTo>
                  <a:pt x="20512" y="14989"/>
                </a:lnTo>
                <a:lnTo>
                  <a:pt x="20488" y="15038"/>
                </a:lnTo>
                <a:lnTo>
                  <a:pt x="20439" y="15086"/>
                </a:lnTo>
                <a:lnTo>
                  <a:pt x="20439" y="15135"/>
                </a:lnTo>
                <a:lnTo>
                  <a:pt x="20439" y="15184"/>
                </a:lnTo>
                <a:lnTo>
                  <a:pt x="20439" y="15257"/>
                </a:lnTo>
                <a:lnTo>
                  <a:pt x="20488" y="15305"/>
                </a:lnTo>
                <a:lnTo>
                  <a:pt x="20512" y="15330"/>
                </a:lnTo>
                <a:lnTo>
                  <a:pt x="20585" y="15354"/>
                </a:lnTo>
                <a:lnTo>
                  <a:pt x="20634" y="15378"/>
                </a:lnTo>
                <a:lnTo>
                  <a:pt x="20658" y="15378"/>
                </a:lnTo>
                <a:lnTo>
                  <a:pt x="20804" y="15548"/>
                </a:lnTo>
                <a:lnTo>
                  <a:pt x="20926" y="15694"/>
                </a:lnTo>
                <a:lnTo>
                  <a:pt x="21048" y="15889"/>
                </a:lnTo>
                <a:lnTo>
                  <a:pt x="21194" y="16108"/>
                </a:lnTo>
                <a:lnTo>
                  <a:pt x="21048" y="16254"/>
                </a:lnTo>
                <a:lnTo>
                  <a:pt x="20902" y="16424"/>
                </a:lnTo>
                <a:lnTo>
                  <a:pt x="20829" y="16473"/>
                </a:lnTo>
                <a:lnTo>
                  <a:pt x="20756" y="16424"/>
                </a:lnTo>
                <a:lnTo>
                  <a:pt x="20683" y="16400"/>
                </a:lnTo>
                <a:lnTo>
                  <a:pt x="20585" y="16424"/>
                </a:lnTo>
                <a:lnTo>
                  <a:pt x="20488" y="16473"/>
                </a:lnTo>
                <a:lnTo>
                  <a:pt x="20488" y="16376"/>
                </a:lnTo>
                <a:lnTo>
                  <a:pt x="20464" y="16303"/>
                </a:lnTo>
                <a:lnTo>
                  <a:pt x="20391" y="16230"/>
                </a:lnTo>
                <a:lnTo>
                  <a:pt x="20293" y="16205"/>
                </a:lnTo>
                <a:lnTo>
                  <a:pt x="20220" y="16230"/>
                </a:lnTo>
                <a:lnTo>
                  <a:pt x="20220" y="16157"/>
                </a:lnTo>
                <a:lnTo>
                  <a:pt x="20220" y="16108"/>
                </a:lnTo>
                <a:lnTo>
                  <a:pt x="20196" y="16035"/>
                </a:lnTo>
                <a:lnTo>
                  <a:pt x="20172" y="16011"/>
                </a:lnTo>
                <a:lnTo>
                  <a:pt x="20123" y="15986"/>
                </a:lnTo>
                <a:lnTo>
                  <a:pt x="20074" y="15962"/>
                </a:lnTo>
                <a:lnTo>
                  <a:pt x="20001" y="15986"/>
                </a:lnTo>
                <a:lnTo>
                  <a:pt x="19928" y="16011"/>
                </a:lnTo>
                <a:lnTo>
                  <a:pt x="19831" y="16059"/>
                </a:lnTo>
                <a:lnTo>
                  <a:pt x="19636" y="16181"/>
                </a:lnTo>
                <a:lnTo>
                  <a:pt x="19588" y="16230"/>
                </a:lnTo>
                <a:lnTo>
                  <a:pt x="19466" y="16205"/>
                </a:lnTo>
                <a:lnTo>
                  <a:pt x="19417" y="16205"/>
                </a:lnTo>
                <a:lnTo>
                  <a:pt x="19369" y="16230"/>
                </a:lnTo>
                <a:lnTo>
                  <a:pt x="19271" y="16254"/>
                </a:lnTo>
                <a:lnTo>
                  <a:pt x="19198" y="16303"/>
                </a:lnTo>
                <a:lnTo>
                  <a:pt x="19077" y="16376"/>
                </a:lnTo>
                <a:lnTo>
                  <a:pt x="18979" y="16400"/>
                </a:lnTo>
                <a:lnTo>
                  <a:pt x="18882" y="16424"/>
                </a:lnTo>
                <a:lnTo>
                  <a:pt x="18785" y="16473"/>
                </a:lnTo>
                <a:lnTo>
                  <a:pt x="18687" y="16497"/>
                </a:lnTo>
                <a:lnTo>
                  <a:pt x="18614" y="16546"/>
                </a:lnTo>
                <a:lnTo>
                  <a:pt x="18517" y="16595"/>
                </a:lnTo>
                <a:lnTo>
                  <a:pt x="18444" y="16619"/>
                </a:lnTo>
                <a:lnTo>
                  <a:pt x="18371" y="16668"/>
                </a:lnTo>
                <a:lnTo>
                  <a:pt x="18274" y="16692"/>
                </a:lnTo>
                <a:lnTo>
                  <a:pt x="18176" y="16716"/>
                </a:lnTo>
                <a:lnTo>
                  <a:pt x="18079" y="16765"/>
                </a:lnTo>
                <a:lnTo>
                  <a:pt x="18055" y="16814"/>
                </a:lnTo>
                <a:lnTo>
                  <a:pt x="18030" y="16838"/>
                </a:lnTo>
                <a:lnTo>
                  <a:pt x="18030" y="16911"/>
                </a:lnTo>
                <a:lnTo>
                  <a:pt x="18055" y="16960"/>
                </a:lnTo>
                <a:lnTo>
                  <a:pt x="18079" y="17008"/>
                </a:lnTo>
                <a:lnTo>
                  <a:pt x="18152" y="17057"/>
                </a:lnTo>
                <a:lnTo>
                  <a:pt x="18103" y="17106"/>
                </a:lnTo>
                <a:lnTo>
                  <a:pt x="18079" y="17154"/>
                </a:lnTo>
                <a:lnTo>
                  <a:pt x="18055" y="17203"/>
                </a:lnTo>
                <a:lnTo>
                  <a:pt x="18079" y="17252"/>
                </a:lnTo>
                <a:lnTo>
                  <a:pt x="18103" y="17300"/>
                </a:lnTo>
                <a:lnTo>
                  <a:pt x="18152" y="17349"/>
                </a:lnTo>
                <a:lnTo>
                  <a:pt x="18225" y="17373"/>
                </a:lnTo>
                <a:lnTo>
                  <a:pt x="18201" y="17373"/>
                </a:lnTo>
                <a:lnTo>
                  <a:pt x="18103" y="17398"/>
                </a:lnTo>
                <a:lnTo>
                  <a:pt x="18055" y="17446"/>
                </a:lnTo>
                <a:lnTo>
                  <a:pt x="18006" y="17519"/>
                </a:lnTo>
                <a:lnTo>
                  <a:pt x="18030" y="17592"/>
                </a:lnTo>
                <a:lnTo>
                  <a:pt x="18055" y="17641"/>
                </a:lnTo>
                <a:lnTo>
                  <a:pt x="18128" y="17690"/>
                </a:lnTo>
                <a:lnTo>
                  <a:pt x="18225" y="17714"/>
                </a:lnTo>
                <a:lnTo>
                  <a:pt x="17909" y="17738"/>
                </a:lnTo>
                <a:lnTo>
                  <a:pt x="17519" y="17738"/>
                </a:lnTo>
                <a:lnTo>
                  <a:pt x="17495" y="17568"/>
                </a:lnTo>
                <a:lnTo>
                  <a:pt x="17471" y="17398"/>
                </a:lnTo>
                <a:lnTo>
                  <a:pt x="17446" y="17300"/>
                </a:lnTo>
                <a:lnTo>
                  <a:pt x="17446" y="17203"/>
                </a:lnTo>
                <a:lnTo>
                  <a:pt x="17422" y="16984"/>
                </a:lnTo>
                <a:lnTo>
                  <a:pt x="17373" y="16765"/>
                </a:lnTo>
                <a:lnTo>
                  <a:pt x="17325" y="16668"/>
                </a:lnTo>
                <a:lnTo>
                  <a:pt x="17276" y="16595"/>
                </a:lnTo>
                <a:lnTo>
                  <a:pt x="17203" y="16522"/>
                </a:lnTo>
                <a:lnTo>
                  <a:pt x="17106" y="16473"/>
                </a:lnTo>
                <a:lnTo>
                  <a:pt x="17057" y="16449"/>
                </a:lnTo>
                <a:lnTo>
                  <a:pt x="17008" y="16449"/>
                </a:lnTo>
                <a:lnTo>
                  <a:pt x="16862" y="16424"/>
                </a:lnTo>
                <a:lnTo>
                  <a:pt x="16789" y="16400"/>
                </a:lnTo>
                <a:lnTo>
                  <a:pt x="16643" y="16327"/>
                </a:lnTo>
                <a:lnTo>
                  <a:pt x="16449" y="16254"/>
                </a:lnTo>
                <a:lnTo>
                  <a:pt x="16376" y="16181"/>
                </a:lnTo>
                <a:lnTo>
                  <a:pt x="16278" y="16157"/>
                </a:lnTo>
                <a:lnTo>
                  <a:pt x="16181" y="16181"/>
                </a:lnTo>
                <a:lnTo>
                  <a:pt x="16157" y="16181"/>
                </a:lnTo>
                <a:lnTo>
                  <a:pt x="16035" y="16132"/>
                </a:lnTo>
                <a:lnTo>
                  <a:pt x="16011" y="16108"/>
                </a:lnTo>
                <a:lnTo>
                  <a:pt x="15913" y="16059"/>
                </a:lnTo>
                <a:lnTo>
                  <a:pt x="15792" y="16035"/>
                </a:lnTo>
                <a:lnTo>
                  <a:pt x="15694" y="16059"/>
                </a:lnTo>
                <a:lnTo>
                  <a:pt x="15646" y="16132"/>
                </a:lnTo>
                <a:lnTo>
                  <a:pt x="15621" y="16205"/>
                </a:lnTo>
                <a:lnTo>
                  <a:pt x="15646" y="16303"/>
                </a:lnTo>
                <a:lnTo>
                  <a:pt x="15646" y="16303"/>
                </a:lnTo>
                <a:lnTo>
                  <a:pt x="15597" y="16278"/>
                </a:lnTo>
                <a:lnTo>
                  <a:pt x="15500" y="16205"/>
                </a:lnTo>
                <a:lnTo>
                  <a:pt x="15402" y="16157"/>
                </a:lnTo>
                <a:lnTo>
                  <a:pt x="15354" y="16157"/>
                </a:lnTo>
                <a:lnTo>
                  <a:pt x="15305" y="16181"/>
                </a:lnTo>
                <a:lnTo>
                  <a:pt x="15256" y="16205"/>
                </a:lnTo>
                <a:lnTo>
                  <a:pt x="15232" y="16230"/>
                </a:lnTo>
                <a:lnTo>
                  <a:pt x="15208" y="16278"/>
                </a:lnTo>
                <a:lnTo>
                  <a:pt x="15232" y="16400"/>
                </a:lnTo>
                <a:lnTo>
                  <a:pt x="15281" y="16497"/>
                </a:lnTo>
                <a:lnTo>
                  <a:pt x="15232" y="16497"/>
                </a:lnTo>
                <a:lnTo>
                  <a:pt x="15183" y="16473"/>
                </a:lnTo>
                <a:lnTo>
                  <a:pt x="15135" y="16449"/>
                </a:lnTo>
                <a:lnTo>
                  <a:pt x="15062" y="16473"/>
                </a:lnTo>
                <a:lnTo>
                  <a:pt x="15038" y="16546"/>
                </a:lnTo>
                <a:lnTo>
                  <a:pt x="15013" y="16570"/>
                </a:lnTo>
                <a:lnTo>
                  <a:pt x="15013" y="16643"/>
                </a:lnTo>
                <a:lnTo>
                  <a:pt x="14916" y="16570"/>
                </a:lnTo>
                <a:lnTo>
                  <a:pt x="14770" y="16424"/>
                </a:lnTo>
                <a:lnTo>
                  <a:pt x="14624" y="16254"/>
                </a:lnTo>
                <a:lnTo>
                  <a:pt x="14721" y="16132"/>
                </a:lnTo>
                <a:lnTo>
                  <a:pt x="14794" y="15986"/>
                </a:lnTo>
                <a:lnTo>
                  <a:pt x="14892" y="15865"/>
                </a:lnTo>
                <a:lnTo>
                  <a:pt x="15062" y="15621"/>
                </a:lnTo>
                <a:lnTo>
                  <a:pt x="15305" y="15305"/>
                </a:lnTo>
                <a:lnTo>
                  <a:pt x="15378" y="15232"/>
                </a:lnTo>
                <a:lnTo>
                  <a:pt x="15402" y="15159"/>
                </a:lnTo>
                <a:lnTo>
                  <a:pt x="15402" y="15062"/>
                </a:lnTo>
                <a:lnTo>
                  <a:pt x="15329" y="14965"/>
                </a:lnTo>
                <a:lnTo>
                  <a:pt x="15183" y="14819"/>
                </a:lnTo>
                <a:lnTo>
                  <a:pt x="15086" y="14673"/>
                </a:lnTo>
                <a:lnTo>
                  <a:pt x="15038" y="14624"/>
                </a:lnTo>
                <a:lnTo>
                  <a:pt x="15013" y="14575"/>
                </a:lnTo>
                <a:lnTo>
                  <a:pt x="15013" y="14551"/>
                </a:lnTo>
                <a:lnTo>
                  <a:pt x="14989" y="14454"/>
                </a:lnTo>
                <a:lnTo>
                  <a:pt x="14940" y="14405"/>
                </a:lnTo>
                <a:lnTo>
                  <a:pt x="14892" y="14356"/>
                </a:lnTo>
                <a:lnTo>
                  <a:pt x="14794" y="14332"/>
                </a:lnTo>
                <a:lnTo>
                  <a:pt x="14478" y="14308"/>
                </a:lnTo>
                <a:lnTo>
                  <a:pt x="14113" y="14283"/>
                </a:lnTo>
                <a:lnTo>
                  <a:pt x="13748" y="14210"/>
                </a:lnTo>
                <a:lnTo>
                  <a:pt x="13724" y="14089"/>
                </a:lnTo>
                <a:lnTo>
                  <a:pt x="13724" y="14016"/>
                </a:lnTo>
                <a:lnTo>
                  <a:pt x="13699" y="13821"/>
                </a:lnTo>
                <a:lnTo>
                  <a:pt x="13724" y="13602"/>
                </a:lnTo>
                <a:lnTo>
                  <a:pt x="13724" y="13456"/>
                </a:lnTo>
                <a:lnTo>
                  <a:pt x="13748" y="13505"/>
                </a:lnTo>
                <a:lnTo>
                  <a:pt x="13821" y="13529"/>
                </a:lnTo>
                <a:lnTo>
                  <a:pt x="13894" y="13553"/>
                </a:lnTo>
                <a:lnTo>
                  <a:pt x="13943" y="13553"/>
                </a:lnTo>
                <a:lnTo>
                  <a:pt x="13991" y="13529"/>
                </a:lnTo>
                <a:lnTo>
                  <a:pt x="14016" y="13505"/>
                </a:lnTo>
                <a:lnTo>
                  <a:pt x="14089" y="13432"/>
                </a:lnTo>
                <a:lnTo>
                  <a:pt x="14137" y="13480"/>
                </a:lnTo>
                <a:lnTo>
                  <a:pt x="14186" y="13505"/>
                </a:lnTo>
                <a:lnTo>
                  <a:pt x="14235" y="13529"/>
                </a:lnTo>
                <a:lnTo>
                  <a:pt x="14308" y="13505"/>
                </a:lnTo>
                <a:lnTo>
                  <a:pt x="14381" y="13480"/>
                </a:lnTo>
                <a:lnTo>
                  <a:pt x="14429" y="13407"/>
                </a:lnTo>
                <a:lnTo>
                  <a:pt x="14502" y="13456"/>
                </a:lnTo>
                <a:lnTo>
                  <a:pt x="14575" y="13480"/>
                </a:lnTo>
                <a:lnTo>
                  <a:pt x="14624" y="13480"/>
                </a:lnTo>
                <a:lnTo>
                  <a:pt x="14673" y="13456"/>
                </a:lnTo>
                <a:lnTo>
                  <a:pt x="14721" y="13432"/>
                </a:lnTo>
                <a:lnTo>
                  <a:pt x="14746" y="13383"/>
                </a:lnTo>
                <a:lnTo>
                  <a:pt x="14770" y="13261"/>
                </a:lnTo>
                <a:lnTo>
                  <a:pt x="14794" y="13164"/>
                </a:lnTo>
                <a:lnTo>
                  <a:pt x="14819" y="13115"/>
                </a:lnTo>
                <a:lnTo>
                  <a:pt x="14819" y="13042"/>
                </a:lnTo>
                <a:lnTo>
                  <a:pt x="14843" y="12969"/>
                </a:lnTo>
                <a:lnTo>
                  <a:pt x="14916" y="12945"/>
                </a:lnTo>
                <a:lnTo>
                  <a:pt x="14965" y="12921"/>
                </a:lnTo>
                <a:lnTo>
                  <a:pt x="14989" y="12872"/>
                </a:lnTo>
                <a:lnTo>
                  <a:pt x="15013" y="12799"/>
                </a:lnTo>
                <a:lnTo>
                  <a:pt x="15038" y="12750"/>
                </a:lnTo>
                <a:lnTo>
                  <a:pt x="15038" y="12702"/>
                </a:lnTo>
                <a:lnTo>
                  <a:pt x="15062" y="12580"/>
                </a:lnTo>
                <a:lnTo>
                  <a:pt x="15086" y="12458"/>
                </a:lnTo>
                <a:lnTo>
                  <a:pt x="15159" y="12239"/>
                </a:lnTo>
                <a:lnTo>
                  <a:pt x="15232" y="12093"/>
                </a:lnTo>
                <a:lnTo>
                  <a:pt x="15281" y="12020"/>
                </a:lnTo>
                <a:lnTo>
                  <a:pt x="15329" y="11923"/>
                </a:lnTo>
                <a:lnTo>
                  <a:pt x="15305" y="11826"/>
                </a:lnTo>
                <a:lnTo>
                  <a:pt x="15256" y="11728"/>
                </a:lnTo>
                <a:lnTo>
                  <a:pt x="15062" y="11534"/>
                </a:lnTo>
                <a:lnTo>
                  <a:pt x="14867" y="11315"/>
                </a:lnTo>
                <a:lnTo>
                  <a:pt x="14575" y="10974"/>
                </a:lnTo>
                <a:lnTo>
                  <a:pt x="14697" y="10828"/>
                </a:lnTo>
                <a:lnTo>
                  <a:pt x="14819" y="10682"/>
                </a:lnTo>
                <a:lnTo>
                  <a:pt x="14867" y="10633"/>
                </a:lnTo>
                <a:lnTo>
                  <a:pt x="14892" y="10706"/>
                </a:lnTo>
                <a:lnTo>
                  <a:pt x="14940" y="10731"/>
                </a:lnTo>
                <a:lnTo>
                  <a:pt x="14989" y="10779"/>
                </a:lnTo>
                <a:lnTo>
                  <a:pt x="15111" y="10779"/>
                </a:lnTo>
                <a:lnTo>
                  <a:pt x="15111" y="10828"/>
                </a:lnTo>
                <a:lnTo>
                  <a:pt x="15159" y="10877"/>
                </a:lnTo>
                <a:lnTo>
                  <a:pt x="15232" y="10925"/>
                </a:lnTo>
                <a:lnTo>
                  <a:pt x="15232" y="11023"/>
                </a:lnTo>
                <a:lnTo>
                  <a:pt x="15256" y="11120"/>
                </a:lnTo>
                <a:lnTo>
                  <a:pt x="15329" y="11193"/>
                </a:lnTo>
                <a:lnTo>
                  <a:pt x="15427" y="11217"/>
                </a:lnTo>
                <a:lnTo>
                  <a:pt x="15524" y="11193"/>
                </a:lnTo>
                <a:lnTo>
                  <a:pt x="15573" y="11120"/>
                </a:lnTo>
                <a:lnTo>
                  <a:pt x="15646" y="11023"/>
                </a:lnTo>
                <a:lnTo>
                  <a:pt x="15621" y="11096"/>
                </a:lnTo>
                <a:lnTo>
                  <a:pt x="15597" y="11169"/>
                </a:lnTo>
                <a:lnTo>
                  <a:pt x="15621" y="11217"/>
                </a:lnTo>
                <a:lnTo>
                  <a:pt x="15646" y="11290"/>
                </a:lnTo>
                <a:lnTo>
                  <a:pt x="15694" y="11315"/>
                </a:lnTo>
                <a:lnTo>
                  <a:pt x="15816" y="11315"/>
                </a:lnTo>
                <a:lnTo>
                  <a:pt x="15889" y="11266"/>
                </a:lnTo>
                <a:lnTo>
                  <a:pt x="15938" y="11217"/>
                </a:lnTo>
                <a:lnTo>
                  <a:pt x="15962" y="11217"/>
                </a:lnTo>
                <a:lnTo>
                  <a:pt x="16108" y="11071"/>
                </a:lnTo>
                <a:lnTo>
                  <a:pt x="16181" y="11047"/>
                </a:lnTo>
                <a:lnTo>
                  <a:pt x="16254" y="10998"/>
                </a:lnTo>
                <a:lnTo>
                  <a:pt x="16327" y="10998"/>
                </a:lnTo>
                <a:lnTo>
                  <a:pt x="16424" y="10974"/>
                </a:lnTo>
                <a:lnTo>
                  <a:pt x="16497" y="10925"/>
                </a:lnTo>
                <a:lnTo>
                  <a:pt x="16765" y="10828"/>
                </a:lnTo>
                <a:lnTo>
                  <a:pt x="17057" y="10731"/>
                </a:lnTo>
                <a:lnTo>
                  <a:pt x="17154" y="10682"/>
                </a:lnTo>
                <a:lnTo>
                  <a:pt x="17203" y="10609"/>
                </a:lnTo>
                <a:lnTo>
                  <a:pt x="17227" y="10585"/>
                </a:lnTo>
                <a:lnTo>
                  <a:pt x="17252" y="10463"/>
                </a:lnTo>
                <a:lnTo>
                  <a:pt x="17300" y="10317"/>
                </a:lnTo>
                <a:lnTo>
                  <a:pt x="17300" y="10049"/>
                </a:lnTo>
                <a:lnTo>
                  <a:pt x="17325" y="9855"/>
                </a:lnTo>
                <a:lnTo>
                  <a:pt x="17349" y="9709"/>
                </a:lnTo>
                <a:lnTo>
                  <a:pt x="17373" y="9563"/>
                </a:lnTo>
                <a:lnTo>
                  <a:pt x="17398" y="9417"/>
                </a:lnTo>
                <a:close/>
                <a:moveTo>
                  <a:pt x="17568" y="8954"/>
                </a:moveTo>
                <a:lnTo>
                  <a:pt x="17325" y="8979"/>
                </a:lnTo>
                <a:lnTo>
                  <a:pt x="17130" y="9027"/>
                </a:lnTo>
                <a:lnTo>
                  <a:pt x="17057" y="9076"/>
                </a:lnTo>
                <a:lnTo>
                  <a:pt x="17008" y="9173"/>
                </a:lnTo>
                <a:lnTo>
                  <a:pt x="16960" y="9271"/>
                </a:lnTo>
                <a:lnTo>
                  <a:pt x="16911" y="9392"/>
                </a:lnTo>
                <a:lnTo>
                  <a:pt x="16887" y="9660"/>
                </a:lnTo>
                <a:lnTo>
                  <a:pt x="16862" y="9782"/>
                </a:lnTo>
                <a:lnTo>
                  <a:pt x="16838" y="9928"/>
                </a:lnTo>
                <a:lnTo>
                  <a:pt x="16814" y="10147"/>
                </a:lnTo>
                <a:lnTo>
                  <a:pt x="16789" y="10341"/>
                </a:lnTo>
                <a:lnTo>
                  <a:pt x="16570" y="10439"/>
                </a:lnTo>
                <a:lnTo>
                  <a:pt x="16351" y="10536"/>
                </a:lnTo>
                <a:lnTo>
                  <a:pt x="16157" y="10414"/>
                </a:lnTo>
                <a:lnTo>
                  <a:pt x="15889" y="10220"/>
                </a:lnTo>
                <a:lnTo>
                  <a:pt x="15792" y="10147"/>
                </a:lnTo>
                <a:lnTo>
                  <a:pt x="15573" y="10001"/>
                </a:lnTo>
                <a:lnTo>
                  <a:pt x="15451" y="9928"/>
                </a:lnTo>
                <a:lnTo>
                  <a:pt x="15305" y="9903"/>
                </a:lnTo>
                <a:lnTo>
                  <a:pt x="15208" y="9879"/>
                </a:lnTo>
                <a:lnTo>
                  <a:pt x="15135" y="9903"/>
                </a:lnTo>
                <a:lnTo>
                  <a:pt x="14989" y="9976"/>
                </a:lnTo>
                <a:lnTo>
                  <a:pt x="14843" y="10074"/>
                </a:lnTo>
                <a:lnTo>
                  <a:pt x="14624" y="10293"/>
                </a:lnTo>
                <a:lnTo>
                  <a:pt x="14502" y="10414"/>
                </a:lnTo>
                <a:lnTo>
                  <a:pt x="14332" y="10609"/>
                </a:lnTo>
                <a:lnTo>
                  <a:pt x="14162" y="10779"/>
                </a:lnTo>
                <a:lnTo>
                  <a:pt x="14113" y="10828"/>
                </a:lnTo>
                <a:lnTo>
                  <a:pt x="14089" y="10877"/>
                </a:lnTo>
                <a:lnTo>
                  <a:pt x="14064" y="10950"/>
                </a:lnTo>
                <a:lnTo>
                  <a:pt x="14089" y="11023"/>
                </a:lnTo>
                <a:lnTo>
                  <a:pt x="14137" y="11120"/>
                </a:lnTo>
                <a:lnTo>
                  <a:pt x="14186" y="11217"/>
                </a:lnTo>
                <a:lnTo>
                  <a:pt x="14332" y="11412"/>
                </a:lnTo>
                <a:lnTo>
                  <a:pt x="14454" y="11534"/>
                </a:lnTo>
                <a:lnTo>
                  <a:pt x="14478" y="11607"/>
                </a:lnTo>
                <a:lnTo>
                  <a:pt x="14648" y="11801"/>
                </a:lnTo>
                <a:lnTo>
                  <a:pt x="14819" y="11996"/>
                </a:lnTo>
                <a:lnTo>
                  <a:pt x="14721" y="12166"/>
                </a:lnTo>
                <a:lnTo>
                  <a:pt x="14721" y="12191"/>
                </a:lnTo>
                <a:lnTo>
                  <a:pt x="14648" y="12361"/>
                </a:lnTo>
                <a:lnTo>
                  <a:pt x="14600" y="12531"/>
                </a:lnTo>
                <a:lnTo>
                  <a:pt x="14381" y="12556"/>
                </a:lnTo>
                <a:lnTo>
                  <a:pt x="14162" y="12580"/>
                </a:lnTo>
                <a:lnTo>
                  <a:pt x="14040" y="12604"/>
                </a:lnTo>
                <a:lnTo>
                  <a:pt x="13991" y="12604"/>
                </a:lnTo>
                <a:lnTo>
                  <a:pt x="13845" y="12653"/>
                </a:lnTo>
                <a:lnTo>
                  <a:pt x="13675" y="12677"/>
                </a:lnTo>
                <a:lnTo>
                  <a:pt x="13553" y="12750"/>
                </a:lnTo>
                <a:lnTo>
                  <a:pt x="13456" y="12823"/>
                </a:lnTo>
                <a:lnTo>
                  <a:pt x="13407" y="12872"/>
                </a:lnTo>
                <a:lnTo>
                  <a:pt x="13334" y="12945"/>
                </a:lnTo>
                <a:lnTo>
                  <a:pt x="13310" y="13018"/>
                </a:lnTo>
                <a:lnTo>
                  <a:pt x="13286" y="13164"/>
                </a:lnTo>
                <a:lnTo>
                  <a:pt x="13286" y="13213"/>
                </a:lnTo>
                <a:lnTo>
                  <a:pt x="13237" y="13699"/>
                </a:lnTo>
                <a:lnTo>
                  <a:pt x="13237" y="13748"/>
                </a:lnTo>
                <a:lnTo>
                  <a:pt x="13237" y="13918"/>
                </a:lnTo>
                <a:lnTo>
                  <a:pt x="13237" y="14113"/>
                </a:lnTo>
                <a:lnTo>
                  <a:pt x="13286" y="14283"/>
                </a:lnTo>
                <a:lnTo>
                  <a:pt x="13310" y="14356"/>
                </a:lnTo>
                <a:lnTo>
                  <a:pt x="13383" y="14405"/>
                </a:lnTo>
                <a:lnTo>
                  <a:pt x="13407" y="14502"/>
                </a:lnTo>
                <a:lnTo>
                  <a:pt x="13480" y="14551"/>
                </a:lnTo>
                <a:lnTo>
                  <a:pt x="13724" y="14648"/>
                </a:lnTo>
                <a:lnTo>
                  <a:pt x="13991" y="14697"/>
                </a:lnTo>
                <a:lnTo>
                  <a:pt x="14259" y="14746"/>
                </a:lnTo>
                <a:lnTo>
                  <a:pt x="14527" y="14770"/>
                </a:lnTo>
                <a:lnTo>
                  <a:pt x="14673" y="14770"/>
                </a:lnTo>
                <a:lnTo>
                  <a:pt x="14697" y="14867"/>
                </a:lnTo>
                <a:lnTo>
                  <a:pt x="14721" y="14916"/>
                </a:lnTo>
                <a:lnTo>
                  <a:pt x="14819" y="15038"/>
                </a:lnTo>
                <a:lnTo>
                  <a:pt x="14916" y="15184"/>
                </a:lnTo>
                <a:lnTo>
                  <a:pt x="14746" y="15330"/>
                </a:lnTo>
                <a:lnTo>
                  <a:pt x="14624" y="15500"/>
                </a:lnTo>
                <a:lnTo>
                  <a:pt x="14575" y="15573"/>
                </a:lnTo>
                <a:lnTo>
                  <a:pt x="14381" y="15816"/>
                </a:lnTo>
                <a:lnTo>
                  <a:pt x="14332" y="15865"/>
                </a:lnTo>
                <a:lnTo>
                  <a:pt x="14235" y="15986"/>
                </a:lnTo>
                <a:lnTo>
                  <a:pt x="14210" y="16059"/>
                </a:lnTo>
                <a:lnTo>
                  <a:pt x="14186" y="16108"/>
                </a:lnTo>
                <a:lnTo>
                  <a:pt x="14210" y="16230"/>
                </a:lnTo>
                <a:lnTo>
                  <a:pt x="14210" y="16303"/>
                </a:lnTo>
                <a:lnTo>
                  <a:pt x="14235" y="16376"/>
                </a:lnTo>
                <a:lnTo>
                  <a:pt x="14283" y="16522"/>
                </a:lnTo>
                <a:lnTo>
                  <a:pt x="14381" y="16643"/>
                </a:lnTo>
                <a:lnTo>
                  <a:pt x="14478" y="16765"/>
                </a:lnTo>
                <a:lnTo>
                  <a:pt x="14527" y="16789"/>
                </a:lnTo>
                <a:lnTo>
                  <a:pt x="14794" y="17081"/>
                </a:lnTo>
                <a:lnTo>
                  <a:pt x="15111" y="17349"/>
                </a:lnTo>
                <a:lnTo>
                  <a:pt x="15183" y="17373"/>
                </a:lnTo>
                <a:lnTo>
                  <a:pt x="15232" y="17398"/>
                </a:lnTo>
                <a:lnTo>
                  <a:pt x="15305" y="17373"/>
                </a:lnTo>
                <a:lnTo>
                  <a:pt x="15354" y="17373"/>
                </a:lnTo>
                <a:lnTo>
                  <a:pt x="15475" y="17349"/>
                </a:lnTo>
                <a:lnTo>
                  <a:pt x="15621" y="17300"/>
                </a:lnTo>
                <a:lnTo>
                  <a:pt x="15840" y="17154"/>
                </a:lnTo>
                <a:lnTo>
                  <a:pt x="15865" y="17130"/>
                </a:lnTo>
                <a:lnTo>
                  <a:pt x="16132" y="16911"/>
                </a:lnTo>
                <a:lnTo>
                  <a:pt x="16376" y="16668"/>
                </a:lnTo>
                <a:lnTo>
                  <a:pt x="16546" y="16741"/>
                </a:lnTo>
                <a:lnTo>
                  <a:pt x="16570" y="16765"/>
                </a:lnTo>
                <a:lnTo>
                  <a:pt x="16619" y="16789"/>
                </a:lnTo>
                <a:lnTo>
                  <a:pt x="16765" y="16862"/>
                </a:lnTo>
                <a:lnTo>
                  <a:pt x="16935" y="16887"/>
                </a:lnTo>
                <a:lnTo>
                  <a:pt x="16935" y="16960"/>
                </a:lnTo>
                <a:lnTo>
                  <a:pt x="16960" y="17033"/>
                </a:lnTo>
                <a:lnTo>
                  <a:pt x="17008" y="17276"/>
                </a:lnTo>
                <a:lnTo>
                  <a:pt x="17033" y="17495"/>
                </a:lnTo>
                <a:lnTo>
                  <a:pt x="17033" y="17617"/>
                </a:lnTo>
                <a:lnTo>
                  <a:pt x="17033" y="17738"/>
                </a:lnTo>
                <a:lnTo>
                  <a:pt x="17033" y="17860"/>
                </a:lnTo>
                <a:lnTo>
                  <a:pt x="17081" y="17982"/>
                </a:lnTo>
                <a:lnTo>
                  <a:pt x="17179" y="18079"/>
                </a:lnTo>
                <a:lnTo>
                  <a:pt x="17203" y="18103"/>
                </a:lnTo>
                <a:lnTo>
                  <a:pt x="17276" y="18152"/>
                </a:lnTo>
                <a:lnTo>
                  <a:pt x="17398" y="18201"/>
                </a:lnTo>
                <a:lnTo>
                  <a:pt x="17592" y="18225"/>
                </a:lnTo>
                <a:lnTo>
                  <a:pt x="17714" y="18201"/>
                </a:lnTo>
                <a:lnTo>
                  <a:pt x="18152" y="18201"/>
                </a:lnTo>
                <a:lnTo>
                  <a:pt x="18541" y="18176"/>
                </a:lnTo>
                <a:lnTo>
                  <a:pt x="18614" y="18176"/>
                </a:lnTo>
                <a:lnTo>
                  <a:pt x="18687" y="18128"/>
                </a:lnTo>
                <a:lnTo>
                  <a:pt x="18736" y="18055"/>
                </a:lnTo>
                <a:lnTo>
                  <a:pt x="18760" y="17982"/>
                </a:lnTo>
                <a:lnTo>
                  <a:pt x="18833" y="17860"/>
                </a:lnTo>
                <a:lnTo>
                  <a:pt x="18882" y="17738"/>
                </a:lnTo>
                <a:lnTo>
                  <a:pt x="18931" y="17471"/>
                </a:lnTo>
                <a:lnTo>
                  <a:pt x="18931" y="17349"/>
                </a:lnTo>
                <a:lnTo>
                  <a:pt x="18931" y="17325"/>
                </a:lnTo>
                <a:lnTo>
                  <a:pt x="18979" y="17081"/>
                </a:lnTo>
                <a:lnTo>
                  <a:pt x="19004" y="16838"/>
                </a:lnTo>
                <a:lnTo>
                  <a:pt x="19125" y="16814"/>
                </a:lnTo>
                <a:lnTo>
                  <a:pt x="19223" y="16789"/>
                </a:lnTo>
                <a:lnTo>
                  <a:pt x="19369" y="16741"/>
                </a:lnTo>
                <a:lnTo>
                  <a:pt x="19466" y="16692"/>
                </a:lnTo>
                <a:lnTo>
                  <a:pt x="19661" y="16838"/>
                </a:lnTo>
                <a:lnTo>
                  <a:pt x="19758" y="16911"/>
                </a:lnTo>
                <a:lnTo>
                  <a:pt x="20074" y="17130"/>
                </a:lnTo>
                <a:lnTo>
                  <a:pt x="20391" y="17349"/>
                </a:lnTo>
                <a:lnTo>
                  <a:pt x="20464" y="17398"/>
                </a:lnTo>
                <a:lnTo>
                  <a:pt x="20512" y="17398"/>
                </a:lnTo>
                <a:lnTo>
                  <a:pt x="20585" y="17373"/>
                </a:lnTo>
                <a:lnTo>
                  <a:pt x="20658" y="17349"/>
                </a:lnTo>
                <a:lnTo>
                  <a:pt x="20707" y="17276"/>
                </a:lnTo>
                <a:lnTo>
                  <a:pt x="20756" y="17203"/>
                </a:lnTo>
                <a:lnTo>
                  <a:pt x="20999" y="16984"/>
                </a:lnTo>
                <a:lnTo>
                  <a:pt x="21145" y="16814"/>
                </a:lnTo>
                <a:lnTo>
                  <a:pt x="21413" y="16570"/>
                </a:lnTo>
                <a:lnTo>
                  <a:pt x="21632" y="16278"/>
                </a:lnTo>
                <a:lnTo>
                  <a:pt x="21680" y="16230"/>
                </a:lnTo>
                <a:lnTo>
                  <a:pt x="21680" y="16157"/>
                </a:lnTo>
                <a:lnTo>
                  <a:pt x="21680" y="16084"/>
                </a:lnTo>
                <a:lnTo>
                  <a:pt x="21656" y="15986"/>
                </a:lnTo>
                <a:lnTo>
                  <a:pt x="21486" y="15670"/>
                </a:lnTo>
                <a:lnTo>
                  <a:pt x="21267" y="15403"/>
                </a:lnTo>
                <a:lnTo>
                  <a:pt x="21145" y="15232"/>
                </a:lnTo>
                <a:lnTo>
                  <a:pt x="20975" y="15086"/>
                </a:lnTo>
                <a:lnTo>
                  <a:pt x="21096" y="14867"/>
                </a:lnTo>
                <a:lnTo>
                  <a:pt x="21169" y="14648"/>
                </a:lnTo>
                <a:lnTo>
                  <a:pt x="21291" y="14673"/>
                </a:lnTo>
                <a:lnTo>
                  <a:pt x="21510" y="14648"/>
                </a:lnTo>
                <a:lnTo>
                  <a:pt x="21753" y="14648"/>
                </a:lnTo>
                <a:lnTo>
                  <a:pt x="21997" y="14624"/>
                </a:lnTo>
                <a:lnTo>
                  <a:pt x="22264" y="14600"/>
                </a:lnTo>
                <a:lnTo>
                  <a:pt x="22362" y="14551"/>
                </a:lnTo>
                <a:lnTo>
                  <a:pt x="22410" y="14478"/>
                </a:lnTo>
                <a:lnTo>
                  <a:pt x="22459" y="14429"/>
                </a:lnTo>
                <a:lnTo>
                  <a:pt x="22508" y="14381"/>
                </a:lnTo>
                <a:lnTo>
                  <a:pt x="22532" y="14332"/>
                </a:lnTo>
                <a:lnTo>
                  <a:pt x="22532" y="14259"/>
                </a:lnTo>
                <a:lnTo>
                  <a:pt x="22532" y="13845"/>
                </a:lnTo>
                <a:lnTo>
                  <a:pt x="22532" y="13456"/>
                </a:lnTo>
                <a:lnTo>
                  <a:pt x="22508" y="13067"/>
                </a:lnTo>
                <a:lnTo>
                  <a:pt x="22508" y="13018"/>
                </a:lnTo>
                <a:lnTo>
                  <a:pt x="22459" y="12945"/>
                </a:lnTo>
                <a:lnTo>
                  <a:pt x="22410" y="12921"/>
                </a:lnTo>
                <a:lnTo>
                  <a:pt x="22362" y="12896"/>
                </a:lnTo>
                <a:lnTo>
                  <a:pt x="22313" y="12823"/>
                </a:lnTo>
                <a:lnTo>
                  <a:pt x="22264" y="12750"/>
                </a:lnTo>
                <a:lnTo>
                  <a:pt x="22118" y="12677"/>
                </a:lnTo>
                <a:lnTo>
                  <a:pt x="21948" y="12629"/>
                </a:lnTo>
                <a:lnTo>
                  <a:pt x="21802" y="12604"/>
                </a:lnTo>
                <a:lnTo>
                  <a:pt x="21778" y="12604"/>
                </a:lnTo>
                <a:lnTo>
                  <a:pt x="21510" y="12556"/>
                </a:lnTo>
                <a:lnTo>
                  <a:pt x="21218" y="12556"/>
                </a:lnTo>
                <a:lnTo>
                  <a:pt x="21169" y="12337"/>
                </a:lnTo>
                <a:lnTo>
                  <a:pt x="21169" y="12288"/>
                </a:lnTo>
                <a:lnTo>
                  <a:pt x="21121" y="12093"/>
                </a:lnTo>
                <a:lnTo>
                  <a:pt x="21048" y="11923"/>
                </a:lnTo>
                <a:lnTo>
                  <a:pt x="21121" y="11826"/>
                </a:lnTo>
                <a:lnTo>
                  <a:pt x="21145" y="11777"/>
                </a:lnTo>
                <a:lnTo>
                  <a:pt x="21242" y="11655"/>
                </a:lnTo>
                <a:lnTo>
                  <a:pt x="21413" y="11412"/>
                </a:lnTo>
                <a:lnTo>
                  <a:pt x="21607" y="11169"/>
                </a:lnTo>
                <a:lnTo>
                  <a:pt x="21656" y="11120"/>
                </a:lnTo>
                <a:lnTo>
                  <a:pt x="21680" y="11071"/>
                </a:lnTo>
                <a:lnTo>
                  <a:pt x="21680" y="10998"/>
                </a:lnTo>
                <a:lnTo>
                  <a:pt x="21680" y="10950"/>
                </a:lnTo>
                <a:lnTo>
                  <a:pt x="21656" y="10925"/>
                </a:lnTo>
                <a:lnTo>
                  <a:pt x="21680" y="10901"/>
                </a:lnTo>
                <a:lnTo>
                  <a:pt x="21656" y="10804"/>
                </a:lnTo>
                <a:lnTo>
                  <a:pt x="21632" y="10731"/>
                </a:lnTo>
                <a:lnTo>
                  <a:pt x="21510" y="10609"/>
                </a:lnTo>
                <a:lnTo>
                  <a:pt x="21486" y="10560"/>
                </a:lnTo>
                <a:lnTo>
                  <a:pt x="21315" y="10390"/>
                </a:lnTo>
                <a:lnTo>
                  <a:pt x="21145" y="10244"/>
                </a:lnTo>
                <a:lnTo>
                  <a:pt x="21145" y="10220"/>
                </a:lnTo>
                <a:lnTo>
                  <a:pt x="21023" y="10122"/>
                </a:lnTo>
                <a:lnTo>
                  <a:pt x="20877" y="10001"/>
                </a:lnTo>
                <a:lnTo>
                  <a:pt x="20731" y="9928"/>
                </a:lnTo>
                <a:lnTo>
                  <a:pt x="20634" y="9903"/>
                </a:lnTo>
                <a:lnTo>
                  <a:pt x="20561" y="9879"/>
                </a:lnTo>
                <a:lnTo>
                  <a:pt x="20488" y="9903"/>
                </a:lnTo>
                <a:lnTo>
                  <a:pt x="20464" y="9903"/>
                </a:lnTo>
                <a:lnTo>
                  <a:pt x="20391" y="9928"/>
                </a:lnTo>
                <a:lnTo>
                  <a:pt x="20220" y="10001"/>
                </a:lnTo>
                <a:lnTo>
                  <a:pt x="20074" y="10098"/>
                </a:lnTo>
                <a:lnTo>
                  <a:pt x="19807" y="10293"/>
                </a:lnTo>
                <a:lnTo>
                  <a:pt x="19709" y="10341"/>
                </a:lnTo>
                <a:lnTo>
                  <a:pt x="19515" y="10487"/>
                </a:lnTo>
                <a:lnTo>
                  <a:pt x="19296" y="10390"/>
                </a:lnTo>
                <a:lnTo>
                  <a:pt x="19052" y="10341"/>
                </a:lnTo>
                <a:lnTo>
                  <a:pt x="19004" y="10098"/>
                </a:lnTo>
                <a:lnTo>
                  <a:pt x="19028" y="10025"/>
                </a:lnTo>
                <a:lnTo>
                  <a:pt x="19004" y="9976"/>
                </a:lnTo>
                <a:lnTo>
                  <a:pt x="18979" y="9903"/>
                </a:lnTo>
                <a:lnTo>
                  <a:pt x="18955" y="9782"/>
                </a:lnTo>
                <a:lnTo>
                  <a:pt x="18931" y="9563"/>
                </a:lnTo>
                <a:lnTo>
                  <a:pt x="18882" y="9319"/>
                </a:lnTo>
                <a:lnTo>
                  <a:pt x="18906" y="9246"/>
                </a:lnTo>
                <a:lnTo>
                  <a:pt x="18906" y="9149"/>
                </a:lnTo>
                <a:lnTo>
                  <a:pt x="18882" y="9100"/>
                </a:lnTo>
                <a:lnTo>
                  <a:pt x="18833" y="9052"/>
                </a:lnTo>
                <a:lnTo>
                  <a:pt x="18785" y="9027"/>
                </a:lnTo>
                <a:lnTo>
                  <a:pt x="18712" y="9003"/>
                </a:lnTo>
                <a:lnTo>
                  <a:pt x="18444" y="8979"/>
                </a:lnTo>
                <a:lnTo>
                  <a:pt x="17957" y="8979"/>
                </a:lnTo>
                <a:lnTo>
                  <a:pt x="17836" y="8954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1914318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pPr marL="0" lvl="0" indent="0">
                <a:spcBef>
                  <a:spcPts val="0"/>
                </a:spcBef>
                <a:buNone/>
              </a:pPr>
              <a:t>15</a:t>
            </a:fld>
            <a:endParaRPr lang="en"/>
          </a:p>
        </p:txBody>
      </p:sp>
      <p:pic>
        <p:nvPicPr>
          <p:cNvPr id="7" name="Picture 6" descr="Untitled Diagr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8103"/>
            <a:ext cx="9144000" cy="322729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 txBox="1">
            <a:spLocks noGrp="1"/>
          </p:cNvSpPr>
          <p:nvPr>
            <p:ph type="ctrTitle" idx="4294967295"/>
          </p:nvPr>
        </p:nvSpPr>
        <p:spPr>
          <a:xfrm>
            <a:off x="2140050" y="872875"/>
            <a:ext cx="4863900" cy="11598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r>
              <a:rPr lang="en" sz="6000" dirty="0">
                <a:solidFill>
                  <a:srgbClr val="FFFFFF"/>
                </a:solidFill>
              </a:rPr>
              <a:t>Thanks!</a:t>
            </a:r>
          </a:p>
        </p:txBody>
      </p:sp>
      <p:sp>
        <p:nvSpPr>
          <p:cNvPr id="251" name="Shape 251"/>
          <p:cNvSpPr txBox="1">
            <a:spLocks noGrp="1"/>
          </p:cNvSpPr>
          <p:nvPr>
            <p:ph type="subTitle" idx="4294967295"/>
          </p:nvPr>
        </p:nvSpPr>
        <p:spPr>
          <a:xfrm>
            <a:off x="2140050" y="2072430"/>
            <a:ext cx="4863900" cy="78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r>
              <a:rPr lang="en" sz="3600" dirty="0">
                <a:solidFill>
                  <a:srgbClr val="FFFFFF"/>
                </a:solidFill>
              </a:rPr>
              <a:t>Any questions?</a:t>
            </a:r>
          </a:p>
        </p:txBody>
      </p:sp>
      <p:sp>
        <p:nvSpPr>
          <p:cNvPr id="252" name="Shape 252"/>
          <p:cNvSpPr txBox="1">
            <a:spLocks noGrp="1"/>
          </p:cNvSpPr>
          <p:nvPr>
            <p:ph type="body" idx="4294967295"/>
          </p:nvPr>
        </p:nvSpPr>
        <p:spPr>
          <a:xfrm>
            <a:off x="2140050" y="2896928"/>
            <a:ext cx="4863900" cy="1373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r>
              <a:rPr lang="en" dirty="0">
                <a:solidFill>
                  <a:srgbClr val="FFFFFF"/>
                </a:solidFill>
              </a:rPr>
              <a:t>You can find </a:t>
            </a:r>
            <a:r>
              <a:rPr lang="en" dirty="0" smtClean="0">
                <a:solidFill>
                  <a:srgbClr val="FFFFFF"/>
                </a:solidFill>
              </a:rPr>
              <a:t>us at</a:t>
            </a:r>
            <a:r>
              <a:rPr lang="en" dirty="0">
                <a:solidFill>
                  <a:srgbClr val="FFFFFF"/>
                </a:solidFill>
              </a:rPr>
              <a:t>:</a:t>
            </a:r>
          </a:p>
          <a:p>
            <a:pPr marL="0" lvl="0" indent="0" algn="ctr" rtl="0">
              <a:spcBef>
                <a:spcPts val="0"/>
              </a:spcBef>
              <a:buNone/>
            </a:pPr>
            <a:r>
              <a:rPr lang="en" dirty="0" smtClean="0">
                <a:solidFill>
                  <a:srgbClr val="FFFFFF"/>
                </a:solidFill>
              </a:rPr>
              <a:t>dmanjuna@stevens.com</a:t>
            </a:r>
            <a:endParaRPr lang="en" dirty="0">
              <a:solidFill>
                <a:srgbClr val="FFFFFF"/>
              </a:solidFill>
            </a:endParaRPr>
          </a:p>
        </p:txBody>
      </p:sp>
      <p:sp>
        <p:nvSpPr>
          <p:cNvPr id="253" name="Shape 253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pPr marL="0" lvl="0" indent="0">
                <a:spcBef>
                  <a:spcPts val="0"/>
                </a:spcBef>
                <a:buNone/>
              </a:pPr>
              <a:t>16</a:t>
            </a:fld>
            <a:endParaRPr lang="e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 txBox="1">
            <a:spLocks noGrp="1"/>
          </p:cNvSpPr>
          <p:nvPr>
            <p:ph type="title"/>
          </p:nvPr>
        </p:nvSpPr>
        <p:spPr>
          <a:xfrm>
            <a:off x="457200" y="1348975"/>
            <a:ext cx="5511300" cy="8574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 dirty="0"/>
              <a:t>Credits</a:t>
            </a:r>
          </a:p>
        </p:txBody>
      </p:sp>
      <p:sp>
        <p:nvSpPr>
          <p:cNvPr id="259" name="Shape 259"/>
          <p:cNvSpPr txBox="1">
            <a:spLocks noGrp="1"/>
          </p:cNvSpPr>
          <p:nvPr>
            <p:ph type="body" idx="1"/>
          </p:nvPr>
        </p:nvSpPr>
        <p:spPr>
          <a:xfrm>
            <a:off x="457200" y="2244400"/>
            <a:ext cx="5511300" cy="2605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 dirty="0"/>
              <a:t>Special thanks to all the people who made and released these awesome resources for free:</a:t>
            </a:r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×"/>
            </a:pPr>
            <a:r>
              <a:rPr lang="en" dirty="0"/>
              <a:t>Presentation template by </a:t>
            </a:r>
            <a:r>
              <a:rPr lang="en" u="sng" dirty="0">
                <a:solidFill>
                  <a:srgbClr val="3D85C6"/>
                </a:solidFill>
                <a:hlinkClick r:id="rId3"/>
              </a:rPr>
              <a:t>SlidesCarnival</a:t>
            </a:r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×"/>
            </a:pPr>
            <a:r>
              <a:rPr lang="en" dirty="0"/>
              <a:t>Photographs by </a:t>
            </a:r>
            <a:r>
              <a:rPr lang="en" u="sng" dirty="0">
                <a:solidFill>
                  <a:srgbClr val="3D85C6"/>
                </a:solidFill>
                <a:hlinkClick r:id="rId4"/>
              </a:rPr>
              <a:t>Unsplash</a:t>
            </a:r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buSzPts val="1800"/>
              <a:buChar char="×"/>
            </a:pPr>
            <a:r>
              <a:rPr lang="en" dirty="0"/>
              <a:t>Watercolor textures by </a:t>
            </a:r>
            <a:r>
              <a:rPr lang="en" u="sng" dirty="0">
                <a:solidFill>
                  <a:srgbClr val="3D85C6"/>
                </a:solidFill>
                <a:hlinkClick r:id="rId5"/>
              </a:rPr>
              <a:t>GraphicBurguer</a:t>
            </a:r>
          </a:p>
        </p:txBody>
      </p:sp>
      <p:sp>
        <p:nvSpPr>
          <p:cNvPr id="260" name="Shape 260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pPr marL="0" lvl="0" indent="0">
                <a:spcBef>
                  <a:spcPts val="0"/>
                </a:spcBef>
                <a:buNone/>
              </a:pPr>
              <a:t>17</a:t>
            </a:fld>
            <a:endParaRPr lang="e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 txBox="1">
            <a:spLocks noGrp="1"/>
          </p:cNvSpPr>
          <p:nvPr>
            <p:ph type="sldNum" idx="12"/>
          </p:nvPr>
        </p:nvSpPr>
        <p:spPr>
          <a:xfrm>
            <a:off x="4297650" y="4447973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rgbClr val="999999"/>
                </a:solidFill>
              </a:rPr>
              <a:pPr marL="0" lvl="0" indent="0">
                <a:spcBef>
                  <a:spcPts val="0"/>
                </a:spcBef>
                <a:buNone/>
              </a:pPr>
              <a:t>2</a:t>
            </a:fld>
            <a:endParaRPr lang="en">
              <a:solidFill>
                <a:srgbClr val="999999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030717" y="914400"/>
            <a:ext cx="556522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Clr>
                <a:srgbClr val="B7B7B7"/>
              </a:buClr>
              <a:buSzPts val="1800"/>
            </a:pPr>
            <a:r>
              <a:rPr lang="en-US" sz="3200" b="1" dirty="0" smtClean="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rPr>
              <a:t>Sowmya</a:t>
            </a:r>
          </a:p>
          <a:p>
            <a:pPr algn="ctr">
              <a:buClr>
                <a:srgbClr val="B7B7B7"/>
              </a:buClr>
              <a:buSzPts val="1800"/>
            </a:pPr>
            <a:r>
              <a:rPr lang="en-US" sz="3200" b="1" dirty="0" smtClean="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rPr>
              <a:t>Vijayakumar</a:t>
            </a:r>
            <a:endParaRPr lang="en" sz="3200" b="1" dirty="0">
              <a:solidFill>
                <a:srgbClr val="FFFFF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68014" y="3178629"/>
            <a:ext cx="4572000" cy="1077218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buClr>
                <a:srgbClr val="B7B7B7"/>
              </a:buClr>
              <a:buSzPts val="1800"/>
            </a:pPr>
            <a:r>
              <a:rPr lang="en-US" sz="3200" b="1" dirty="0" smtClean="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rPr>
              <a:t>Dhavala</a:t>
            </a:r>
          </a:p>
          <a:p>
            <a:pPr algn="ctr">
              <a:buClr>
                <a:srgbClr val="B7B7B7"/>
              </a:buClr>
              <a:buSzPts val="1800"/>
            </a:pPr>
            <a:r>
              <a:rPr lang="en-US" sz="3200" b="1" dirty="0" smtClean="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rPr>
              <a:t>Manjunatha</a:t>
            </a:r>
            <a:endParaRPr lang="en" sz="3200" b="1" dirty="0">
              <a:solidFill>
                <a:srgbClr val="FFFFF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555902" y="1991618"/>
            <a:ext cx="2434718" cy="198073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 descr="dhavala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7288" y="835011"/>
            <a:ext cx="2245817" cy="23132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>
            <a:spLocks noGrp="1"/>
          </p:cNvSpPr>
          <p:nvPr>
            <p:ph type="body" idx="1"/>
          </p:nvPr>
        </p:nvSpPr>
        <p:spPr>
          <a:xfrm>
            <a:off x="2483350" y="836125"/>
            <a:ext cx="4177200" cy="34713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buNone/>
            </a:pPr>
            <a:r>
              <a:rPr lang="en" sz="6000" i="0" dirty="0" smtClean="0">
                <a:latin typeface="Lato Hairline"/>
                <a:ea typeface="Lato Hairline"/>
                <a:cs typeface="Lato Hairline"/>
                <a:sym typeface="Lato Hairline"/>
              </a:rPr>
              <a:t>What’s this about?</a:t>
            </a:r>
            <a:endParaRPr lang="en" sz="6000" i="0" dirty="0">
              <a:latin typeface="Lato Hairline"/>
              <a:ea typeface="Lato Hairline"/>
              <a:cs typeface="Lato Hairline"/>
              <a:sym typeface="Lato Hairline"/>
            </a:endParaRPr>
          </a:p>
        </p:txBody>
      </p:sp>
      <p:sp>
        <p:nvSpPr>
          <p:cNvPr id="89" name="Shape 89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pPr marL="0" lvl="0" indent="0">
                <a:spcBef>
                  <a:spcPts val="0"/>
                </a:spcBef>
                <a:buNone/>
              </a:pPr>
              <a:t>3</a:t>
            </a:fld>
            <a:endParaRPr lang="e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 txBox="1">
            <a:spLocks noGrp="1"/>
          </p:cNvSpPr>
          <p:nvPr>
            <p:ph type="title" idx="4294967295"/>
          </p:nvPr>
        </p:nvSpPr>
        <p:spPr>
          <a:xfrm>
            <a:off x="2194950" y="2714525"/>
            <a:ext cx="4754100" cy="13800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r>
              <a:rPr lang="en" sz="14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rPr>
              <a:t>Want big impact?</a:t>
            </a:r>
          </a:p>
          <a:p>
            <a:pPr marL="0" lvl="0" indent="0" algn="ctr" rtl="0">
              <a:spcBef>
                <a:spcPts val="0"/>
              </a:spcBef>
              <a:buNone/>
            </a:pPr>
            <a:r>
              <a:rPr lang="en" sz="14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rPr>
              <a:t>Use big image.</a:t>
            </a:r>
          </a:p>
        </p:txBody>
      </p:sp>
      <p:sp>
        <p:nvSpPr>
          <p:cNvPr id="137" name="Shape 137"/>
          <p:cNvSpPr txBox="1">
            <a:spLocks noGrp="1"/>
          </p:cNvSpPr>
          <p:nvPr>
            <p:ph type="sldNum" idx="12"/>
          </p:nvPr>
        </p:nvSpPr>
        <p:spPr>
          <a:xfrm>
            <a:off x="4297650" y="4447973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rgbClr val="999999"/>
                </a:solidFill>
              </a:rPr>
              <a:pPr marL="0" lvl="0" indent="0" algn="ctr" rtl="0">
                <a:spcBef>
                  <a:spcPts val="0"/>
                </a:spcBef>
                <a:buNone/>
              </a:pPr>
              <a:t>4</a:t>
            </a:fld>
            <a:endParaRPr lang="en">
              <a:solidFill>
                <a:srgbClr val="999999"/>
              </a:solidFill>
            </a:endParaRPr>
          </a:p>
        </p:txBody>
      </p:sp>
      <p:pic>
        <p:nvPicPr>
          <p:cNvPr id="4" name="Picture 3" descr="nyc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285750"/>
            <a:ext cx="8001000" cy="450056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buNone/>
            </a:pPr>
            <a:fld id="{00000000-1234-1234-1234-123412341234}" type="slidenum">
              <a:rPr lang="en" smtClean="0">
                <a:solidFill>
                  <a:srgbClr val="999999"/>
                </a:solidFill>
              </a:rPr>
              <a:pPr marL="0" lvl="0" indent="0" algn="ctr" rtl="0">
                <a:spcBef>
                  <a:spcPts val="0"/>
                </a:spcBef>
                <a:buNone/>
              </a:pPr>
              <a:t>5</a:t>
            </a:fld>
            <a:endParaRPr lang="en">
              <a:solidFill>
                <a:srgbClr val="999999"/>
              </a:solidFill>
            </a:endParaRPr>
          </a:p>
        </p:txBody>
      </p:sp>
      <p:pic>
        <p:nvPicPr>
          <p:cNvPr id="1030" name="Picture 6" descr="C:\Users\Dhavala\AppData\Local\Microsoft\Windows\INetCache\IE\H53DP9HR\sadness_by_theartrix-d92xkd1[1]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303770" y="2563739"/>
            <a:ext cx="1840230" cy="2579761"/>
          </a:xfrm>
          <a:prstGeom prst="rect">
            <a:avLst/>
          </a:prstGeom>
          <a:noFill/>
        </p:spPr>
      </p:pic>
      <p:pic>
        <p:nvPicPr>
          <p:cNvPr id="13" name="Picture 12" descr="JOY_Fullbody_Render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2223402"/>
            <a:ext cx="1295400" cy="2920098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2209800" y="1428750"/>
            <a:ext cx="50292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Clr>
                <a:srgbClr val="434343"/>
              </a:buClr>
              <a:buSzPts val="4800"/>
            </a:pPr>
            <a:r>
              <a:rPr lang="en" sz="6000" dirty="0" smtClean="0">
                <a:solidFill>
                  <a:srgbClr val="FFFFFF"/>
                </a:solidFill>
                <a:latin typeface="Lato Hairline"/>
                <a:ea typeface="Lato Hairline"/>
                <a:cs typeface="Lato Hairline"/>
                <a:sym typeface="Lato Hairline"/>
              </a:rPr>
              <a:t>How’s NYC feeling today?</a:t>
            </a:r>
            <a:endParaRPr lang="en-US" sz="6000" dirty="0">
              <a:solidFill>
                <a:srgbClr val="FFFFFF"/>
              </a:solidFill>
              <a:latin typeface="Lato Hairline"/>
              <a:ea typeface="Lato Hairline"/>
              <a:cs typeface="Lato Hairline"/>
              <a:sym typeface="Lato Hairlin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457200" y="1297425"/>
            <a:ext cx="2675100" cy="26379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-69850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endParaRPr lang="en" sz="1200" b="1" dirty="0"/>
          </a:p>
        </p:txBody>
      </p:sp>
      <p:sp>
        <p:nvSpPr>
          <p:cNvPr id="68" name="Shape 68"/>
          <p:cNvSpPr txBox="1">
            <a:spLocks noGrp="1"/>
          </p:cNvSpPr>
          <p:nvPr>
            <p:ph type="body" idx="2"/>
          </p:nvPr>
        </p:nvSpPr>
        <p:spPr>
          <a:xfrm>
            <a:off x="457200" y="3823850"/>
            <a:ext cx="5511300" cy="1141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-698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 dirty="0">
              <a:solidFill>
                <a:srgbClr val="B45F06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rgbClr val="B45F06"/>
              </a:solidFill>
            </a:endParaRPr>
          </a:p>
        </p:txBody>
      </p:sp>
      <p:sp>
        <p:nvSpPr>
          <p:cNvPr id="69" name="Shape 69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pPr marL="0" lvl="0" indent="0">
                <a:spcBef>
                  <a:spcPts val="0"/>
                </a:spcBef>
                <a:buNone/>
              </a:pPr>
              <a:t>6</a:t>
            </a:fld>
            <a:endParaRPr lang="e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635933" y="1817827"/>
            <a:ext cx="1112883" cy="145215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9978" y="815902"/>
            <a:ext cx="3429543" cy="3277633"/>
          </a:xfrm>
          <a:prstGeom prst="rect">
            <a:avLst/>
          </a:prstGeom>
        </p:spPr>
      </p:pic>
      <p:sp>
        <p:nvSpPr>
          <p:cNvPr id="11" name="Shape 305"/>
          <p:cNvSpPr/>
          <p:nvPr/>
        </p:nvSpPr>
        <p:spPr>
          <a:xfrm>
            <a:off x="4916982" y="815902"/>
            <a:ext cx="1179018" cy="1003080"/>
          </a:xfrm>
          <a:custGeom>
            <a:avLst/>
            <a:gdLst/>
            <a:ahLst/>
            <a:cxnLst/>
            <a:rect l="0" t="0" r="0" b="0"/>
            <a:pathLst>
              <a:path w="15842" h="15938" extrusionOk="0">
                <a:moveTo>
                  <a:pt x="4794" y="7470"/>
                </a:moveTo>
                <a:lnTo>
                  <a:pt x="4867" y="7495"/>
                </a:lnTo>
                <a:lnTo>
                  <a:pt x="4940" y="7543"/>
                </a:lnTo>
                <a:lnTo>
                  <a:pt x="4989" y="7616"/>
                </a:lnTo>
                <a:lnTo>
                  <a:pt x="5013" y="7714"/>
                </a:lnTo>
                <a:lnTo>
                  <a:pt x="5013" y="7787"/>
                </a:lnTo>
                <a:lnTo>
                  <a:pt x="4989" y="7908"/>
                </a:lnTo>
                <a:lnTo>
                  <a:pt x="4916" y="7981"/>
                </a:lnTo>
                <a:lnTo>
                  <a:pt x="4843" y="8054"/>
                </a:lnTo>
                <a:lnTo>
                  <a:pt x="4721" y="8079"/>
                </a:lnTo>
                <a:lnTo>
                  <a:pt x="4600" y="8054"/>
                </a:lnTo>
                <a:lnTo>
                  <a:pt x="4527" y="7981"/>
                </a:lnTo>
                <a:lnTo>
                  <a:pt x="4454" y="7908"/>
                </a:lnTo>
                <a:lnTo>
                  <a:pt x="4429" y="7787"/>
                </a:lnTo>
                <a:lnTo>
                  <a:pt x="4454" y="7665"/>
                </a:lnTo>
                <a:lnTo>
                  <a:pt x="4527" y="7543"/>
                </a:lnTo>
                <a:lnTo>
                  <a:pt x="4600" y="7495"/>
                </a:lnTo>
                <a:lnTo>
                  <a:pt x="4697" y="7470"/>
                </a:lnTo>
                <a:close/>
                <a:moveTo>
                  <a:pt x="11169" y="7470"/>
                </a:moveTo>
                <a:lnTo>
                  <a:pt x="11242" y="7495"/>
                </a:lnTo>
                <a:lnTo>
                  <a:pt x="11315" y="7543"/>
                </a:lnTo>
                <a:lnTo>
                  <a:pt x="11364" y="7616"/>
                </a:lnTo>
                <a:lnTo>
                  <a:pt x="11388" y="7714"/>
                </a:lnTo>
                <a:lnTo>
                  <a:pt x="11388" y="7787"/>
                </a:lnTo>
                <a:lnTo>
                  <a:pt x="11364" y="7908"/>
                </a:lnTo>
                <a:lnTo>
                  <a:pt x="11291" y="7981"/>
                </a:lnTo>
                <a:lnTo>
                  <a:pt x="11218" y="8054"/>
                </a:lnTo>
                <a:lnTo>
                  <a:pt x="11096" y="8079"/>
                </a:lnTo>
                <a:lnTo>
                  <a:pt x="10975" y="8054"/>
                </a:lnTo>
                <a:lnTo>
                  <a:pt x="10902" y="7981"/>
                </a:lnTo>
                <a:lnTo>
                  <a:pt x="10829" y="7908"/>
                </a:lnTo>
                <a:lnTo>
                  <a:pt x="10804" y="7787"/>
                </a:lnTo>
                <a:lnTo>
                  <a:pt x="10829" y="7665"/>
                </a:lnTo>
                <a:lnTo>
                  <a:pt x="10902" y="7543"/>
                </a:lnTo>
                <a:lnTo>
                  <a:pt x="10975" y="7495"/>
                </a:lnTo>
                <a:lnTo>
                  <a:pt x="11072" y="7470"/>
                </a:lnTo>
                <a:close/>
                <a:moveTo>
                  <a:pt x="4770" y="7081"/>
                </a:moveTo>
                <a:lnTo>
                  <a:pt x="4600" y="7105"/>
                </a:lnTo>
                <a:lnTo>
                  <a:pt x="4429" y="7178"/>
                </a:lnTo>
                <a:lnTo>
                  <a:pt x="4308" y="7300"/>
                </a:lnTo>
                <a:lnTo>
                  <a:pt x="4186" y="7446"/>
                </a:lnTo>
                <a:lnTo>
                  <a:pt x="4113" y="7568"/>
                </a:lnTo>
                <a:lnTo>
                  <a:pt x="4064" y="7714"/>
                </a:lnTo>
                <a:lnTo>
                  <a:pt x="4016" y="7835"/>
                </a:lnTo>
                <a:lnTo>
                  <a:pt x="4016" y="7981"/>
                </a:lnTo>
                <a:lnTo>
                  <a:pt x="3967" y="8225"/>
                </a:lnTo>
                <a:lnTo>
                  <a:pt x="3967" y="8395"/>
                </a:lnTo>
                <a:lnTo>
                  <a:pt x="4016" y="8565"/>
                </a:lnTo>
                <a:lnTo>
                  <a:pt x="4064" y="8711"/>
                </a:lnTo>
                <a:lnTo>
                  <a:pt x="4162" y="8833"/>
                </a:lnTo>
                <a:lnTo>
                  <a:pt x="4259" y="8955"/>
                </a:lnTo>
                <a:lnTo>
                  <a:pt x="4381" y="9028"/>
                </a:lnTo>
                <a:lnTo>
                  <a:pt x="4527" y="9101"/>
                </a:lnTo>
                <a:lnTo>
                  <a:pt x="4697" y="9149"/>
                </a:lnTo>
                <a:lnTo>
                  <a:pt x="4892" y="9174"/>
                </a:lnTo>
                <a:lnTo>
                  <a:pt x="5062" y="9149"/>
                </a:lnTo>
                <a:lnTo>
                  <a:pt x="5232" y="9101"/>
                </a:lnTo>
                <a:lnTo>
                  <a:pt x="5378" y="9028"/>
                </a:lnTo>
                <a:lnTo>
                  <a:pt x="5500" y="8930"/>
                </a:lnTo>
                <a:lnTo>
                  <a:pt x="5622" y="8809"/>
                </a:lnTo>
                <a:lnTo>
                  <a:pt x="5719" y="8663"/>
                </a:lnTo>
                <a:lnTo>
                  <a:pt x="5792" y="8517"/>
                </a:lnTo>
                <a:lnTo>
                  <a:pt x="5841" y="8346"/>
                </a:lnTo>
                <a:lnTo>
                  <a:pt x="5865" y="8176"/>
                </a:lnTo>
                <a:lnTo>
                  <a:pt x="5841" y="8006"/>
                </a:lnTo>
                <a:lnTo>
                  <a:pt x="5816" y="7835"/>
                </a:lnTo>
                <a:lnTo>
                  <a:pt x="5768" y="7689"/>
                </a:lnTo>
                <a:lnTo>
                  <a:pt x="5695" y="7519"/>
                </a:lnTo>
                <a:lnTo>
                  <a:pt x="5573" y="7397"/>
                </a:lnTo>
                <a:lnTo>
                  <a:pt x="5427" y="7251"/>
                </a:lnTo>
                <a:lnTo>
                  <a:pt x="5281" y="7154"/>
                </a:lnTo>
                <a:lnTo>
                  <a:pt x="5111" y="7105"/>
                </a:lnTo>
                <a:lnTo>
                  <a:pt x="4940" y="7081"/>
                </a:lnTo>
                <a:close/>
                <a:moveTo>
                  <a:pt x="11145" y="7081"/>
                </a:moveTo>
                <a:lnTo>
                  <a:pt x="10975" y="7105"/>
                </a:lnTo>
                <a:lnTo>
                  <a:pt x="10804" y="7178"/>
                </a:lnTo>
                <a:lnTo>
                  <a:pt x="10683" y="7300"/>
                </a:lnTo>
                <a:lnTo>
                  <a:pt x="10561" y="7446"/>
                </a:lnTo>
                <a:lnTo>
                  <a:pt x="10488" y="7568"/>
                </a:lnTo>
                <a:lnTo>
                  <a:pt x="10439" y="7714"/>
                </a:lnTo>
                <a:lnTo>
                  <a:pt x="10391" y="7835"/>
                </a:lnTo>
                <a:lnTo>
                  <a:pt x="10391" y="7981"/>
                </a:lnTo>
                <a:lnTo>
                  <a:pt x="10342" y="8225"/>
                </a:lnTo>
                <a:lnTo>
                  <a:pt x="10342" y="8395"/>
                </a:lnTo>
                <a:lnTo>
                  <a:pt x="10391" y="8565"/>
                </a:lnTo>
                <a:lnTo>
                  <a:pt x="10439" y="8711"/>
                </a:lnTo>
                <a:lnTo>
                  <a:pt x="10537" y="8833"/>
                </a:lnTo>
                <a:lnTo>
                  <a:pt x="10634" y="8955"/>
                </a:lnTo>
                <a:lnTo>
                  <a:pt x="10756" y="9028"/>
                </a:lnTo>
                <a:lnTo>
                  <a:pt x="10902" y="9101"/>
                </a:lnTo>
                <a:lnTo>
                  <a:pt x="11072" y="9149"/>
                </a:lnTo>
                <a:lnTo>
                  <a:pt x="11267" y="9174"/>
                </a:lnTo>
                <a:lnTo>
                  <a:pt x="11437" y="9149"/>
                </a:lnTo>
                <a:lnTo>
                  <a:pt x="11607" y="9101"/>
                </a:lnTo>
                <a:lnTo>
                  <a:pt x="11753" y="9028"/>
                </a:lnTo>
                <a:lnTo>
                  <a:pt x="11875" y="8930"/>
                </a:lnTo>
                <a:lnTo>
                  <a:pt x="11997" y="8809"/>
                </a:lnTo>
                <a:lnTo>
                  <a:pt x="12094" y="8663"/>
                </a:lnTo>
                <a:lnTo>
                  <a:pt x="12167" y="8517"/>
                </a:lnTo>
                <a:lnTo>
                  <a:pt x="12216" y="8346"/>
                </a:lnTo>
                <a:lnTo>
                  <a:pt x="12240" y="8176"/>
                </a:lnTo>
                <a:lnTo>
                  <a:pt x="12216" y="8006"/>
                </a:lnTo>
                <a:lnTo>
                  <a:pt x="12191" y="7835"/>
                </a:lnTo>
                <a:lnTo>
                  <a:pt x="12143" y="7689"/>
                </a:lnTo>
                <a:lnTo>
                  <a:pt x="12070" y="7519"/>
                </a:lnTo>
                <a:lnTo>
                  <a:pt x="11948" y="7397"/>
                </a:lnTo>
                <a:lnTo>
                  <a:pt x="11802" y="7251"/>
                </a:lnTo>
                <a:lnTo>
                  <a:pt x="11656" y="7154"/>
                </a:lnTo>
                <a:lnTo>
                  <a:pt x="11486" y="7105"/>
                </a:lnTo>
                <a:lnTo>
                  <a:pt x="11315" y="7081"/>
                </a:lnTo>
                <a:close/>
                <a:moveTo>
                  <a:pt x="11972" y="10925"/>
                </a:moveTo>
                <a:lnTo>
                  <a:pt x="11875" y="10974"/>
                </a:lnTo>
                <a:lnTo>
                  <a:pt x="11778" y="11047"/>
                </a:lnTo>
                <a:lnTo>
                  <a:pt x="11607" y="11290"/>
                </a:lnTo>
                <a:lnTo>
                  <a:pt x="11413" y="11485"/>
                </a:lnTo>
                <a:lnTo>
                  <a:pt x="11194" y="11680"/>
                </a:lnTo>
                <a:lnTo>
                  <a:pt x="10950" y="11850"/>
                </a:lnTo>
                <a:lnTo>
                  <a:pt x="10707" y="11996"/>
                </a:lnTo>
                <a:lnTo>
                  <a:pt x="10439" y="12118"/>
                </a:lnTo>
                <a:lnTo>
                  <a:pt x="10172" y="12215"/>
                </a:lnTo>
                <a:lnTo>
                  <a:pt x="9880" y="12312"/>
                </a:lnTo>
                <a:lnTo>
                  <a:pt x="9588" y="12385"/>
                </a:lnTo>
                <a:lnTo>
                  <a:pt x="9296" y="12434"/>
                </a:lnTo>
                <a:lnTo>
                  <a:pt x="8712" y="12507"/>
                </a:lnTo>
                <a:lnTo>
                  <a:pt x="8128" y="12531"/>
                </a:lnTo>
                <a:lnTo>
                  <a:pt x="7568" y="12507"/>
                </a:lnTo>
                <a:lnTo>
                  <a:pt x="7325" y="12483"/>
                </a:lnTo>
                <a:lnTo>
                  <a:pt x="7106" y="12434"/>
                </a:lnTo>
                <a:lnTo>
                  <a:pt x="6668" y="12312"/>
                </a:lnTo>
                <a:lnTo>
                  <a:pt x="6230" y="12166"/>
                </a:lnTo>
                <a:lnTo>
                  <a:pt x="5816" y="11996"/>
                </a:lnTo>
                <a:lnTo>
                  <a:pt x="5427" y="11826"/>
                </a:lnTo>
                <a:lnTo>
                  <a:pt x="5013" y="11631"/>
                </a:lnTo>
                <a:lnTo>
                  <a:pt x="4794" y="11509"/>
                </a:lnTo>
                <a:lnTo>
                  <a:pt x="4600" y="11388"/>
                </a:lnTo>
                <a:lnTo>
                  <a:pt x="4454" y="11242"/>
                </a:lnTo>
                <a:lnTo>
                  <a:pt x="4308" y="11096"/>
                </a:lnTo>
                <a:lnTo>
                  <a:pt x="4259" y="11047"/>
                </a:lnTo>
                <a:lnTo>
                  <a:pt x="4210" y="11023"/>
                </a:lnTo>
                <a:lnTo>
                  <a:pt x="4089" y="11023"/>
                </a:lnTo>
                <a:lnTo>
                  <a:pt x="4040" y="11071"/>
                </a:lnTo>
                <a:lnTo>
                  <a:pt x="3991" y="11096"/>
                </a:lnTo>
                <a:lnTo>
                  <a:pt x="3991" y="11169"/>
                </a:lnTo>
                <a:lnTo>
                  <a:pt x="3991" y="11242"/>
                </a:lnTo>
                <a:lnTo>
                  <a:pt x="4016" y="11339"/>
                </a:lnTo>
                <a:lnTo>
                  <a:pt x="4064" y="11436"/>
                </a:lnTo>
                <a:lnTo>
                  <a:pt x="4210" y="11631"/>
                </a:lnTo>
                <a:lnTo>
                  <a:pt x="4381" y="11801"/>
                </a:lnTo>
                <a:lnTo>
                  <a:pt x="4575" y="11947"/>
                </a:lnTo>
                <a:lnTo>
                  <a:pt x="4794" y="12069"/>
                </a:lnTo>
                <a:lnTo>
                  <a:pt x="5038" y="12191"/>
                </a:lnTo>
                <a:lnTo>
                  <a:pt x="5451" y="12385"/>
                </a:lnTo>
                <a:lnTo>
                  <a:pt x="5938" y="12604"/>
                </a:lnTo>
                <a:lnTo>
                  <a:pt x="6424" y="12799"/>
                </a:lnTo>
                <a:lnTo>
                  <a:pt x="6935" y="12945"/>
                </a:lnTo>
                <a:lnTo>
                  <a:pt x="7446" y="13042"/>
                </a:lnTo>
                <a:lnTo>
                  <a:pt x="7763" y="13067"/>
                </a:lnTo>
                <a:lnTo>
                  <a:pt x="8079" y="13091"/>
                </a:lnTo>
                <a:lnTo>
                  <a:pt x="8420" y="13091"/>
                </a:lnTo>
                <a:lnTo>
                  <a:pt x="8760" y="13067"/>
                </a:lnTo>
                <a:lnTo>
                  <a:pt x="9101" y="13042"/>
                </a:lnTo>
                <a:lnTo>
                  <a:pt x="9442" y="12969"/>
                </a:lnTo>
                <a:lnTo>
                  <a:pt x="9758" y="12896"/>
                </a:lnTo>
                <a:lnTo>
                  <a:pt x="10099" y="12799"/>
                </a:lnTo>
                <a:lnTo>
                  <a:pt x="10415" y="12702"/>
                </a:lnTo>
                <a:lnTo>
                  <a:pt x="10731" y="12556"/>
                </a:lnTo>
                <a:lnTo>
                  <a:pt x="11023" y="12410"/>
                </a:lnTo>
                <a:lnTo>
                  <a:pt x="11315" y="12239"/>
                </a:lnTo>
                <a:lnTo>
                  <a:pt x="11583" y="12045"/>
                </a:lnTo>
                <a:lnTo>
                  <a:pt x="11826" y="11826"/>
                </a:lnTo>
                <a:lnTo>
                  <a:pt x="12045" y="11582"/>
                </a:lnTo>
                <a:lnTo>
                  <a:pt x="12264" y="11339"/>
                </a:lnTo>
                <a:lnTo>
                  <a:pt x="12313" y="11217"/>
                </a:lnTo>
                <a:lnTo>
                  <a:pt x="12289" y="11120"/>
                </a:lnTo>
                <a:lnTo>
                  <a:pt x="12240" y="11047"/>
                </a:lnTo>
                <a:lnTo>
                  <a:pt x="12167" y="10974"/>
                </a:lnTo>
                <a:lnTo>
                  <a:pt x="12070" y="10950"/>
                </a:lnTo>
                <a:lnTo>
                  <a:pt x="11972" y="10925"/>
                </a:lnTo>
                <a:close/>
                <a:moveTo>
                  <a:pt x="8493" y="682"/>
                </a:moveTo>
                <a:lnTo>
                  <a:pt x="8663" y="706"/>
                </a:lnTo>
                <a:lnTo>
                  <a:pt x="9101" y="755"/>
                </a:lnTo>
                <a:lnTo>
                  <a:pt x="9539" y="803"/>
                </a:lnTo>
                <a:lnTo>
                  <a:pt x="10001" y="901"/>
                </a:lnTo>
                <a:lnTo>
                  <a:pt x="10439" y="1022"/>
                </a:lnTo>
                <a:lnTo>
                  <a:pt x="10780" y="1120"/>
                </a:lnTo>
                <a:lnTo>
                  <a:pt x="11121" y="1241"/>
                </a:lnTo>
                <a:lnTo>
                  <a:pt x="11437" y="1411"/>
                </a:lnTo>
                <a:lnTo>
                  <a:pt x="11753" y="1557"/>
                </a:lnTo>
                <a:lnTo>
                  <a:pt x="11753" y="1582"/>
                </a:lnTo>
                <a:lnTo>
                  <a:pt x="11729" y="1655"/>
                </a:lnTo>
                <a:lnTo>
                  <a:pt x="11729" y="1752"/>
                </a:lnTo>
                <a:lnTo>
                  <a:pt x="11753" y="1801"/>
                </a:lnTo>
                <a:lnTo>
                  <a:pt x="11826" y="1825"/>
                </a:lnTo>
                <a:lnTo>
                  <a:pt x="11899" y="1825"/>
                </a:lnTo>
                <a:lnTo>
                  <a:pt x="11948" y="1776"/>
                </a:lnTo>
                <a:lnTo>
                  <a:pt x="11972" y="1752"/>
                </a:lnTo>
                <a:lnTo>
                  <a:pt x="11997" y="1752"/>
                </a:lnTo>
                <a:lnTo>
                  <a:pt x="11997" y="1728"/>
                </a:lnTo>
                <a:lnTo>
                  <a:pt x="12021" y="1728"/>
                </a:lnTo>
                <a:lnTo>
                  <a:pt x="12143" y="1801"/>
                </a:lnTo>
                <a:lnTo>
                  <a:pt x="12094" y="1874"/>
                </a:lnTo>
                <a:lnTo>
                  <a:pt x="12094" y="1947"/>
                </a:lnTo>
                <a:lnTo>
                  <a:pt x="12094" y="1995"/>
                </a:lnTo>
                <a:lnTo>
                  <a:pt x="12143" y="2020"/>
                </a:lnTo>
                <a:lnTo>
                  <a:pt x="12167" y="2044"/>
                </a:lnTo>
                <a:lnTo>
                  <a:pt x="12216" y="2020"/>
                </a:lnTo>
                <a:lnTo>
                  <a:pt x="12240" y="1995"/>
                </a:lnTo>
                <a:lnTo>
                  <a:pt x="12313" y="1922"/>
                </a:lnTo>
                <a:lnTo>
                  <a:pt x="12337" y="1922"/>
                </a:lnTo>
                <a:lnTo>
                  <a:pt x="12532" y="2068"/>
                </a:lnTo>
                <a:lnTo>
                  <a:pt x="12483" y="2190"/>
                </a:lnTo>
                <a:lnTo>
                  <a:pt x="12483" y="2239"/>
                </a:lnTo>
                <a:lnTo>
                  <a:pt x="12508" y="2336"/>
                </a:lnTo>
                <a:lnTo>
                  <a:pt x="12532" y="2385"/>
                </a:lnTo>
                <a:lnTo>
                  <a:pt x="12556" y="2409"/>
                </a:lnTo>
                <a:lnTo>
                  <a:pt x="12581" y="2409"/>
                </a:lnTo>
                <a:lnTo>
                  <a:pt x="12629" y="2385"/>
                </a:lnTo>
                <a:lnTo>
                  <a:pt x="12678" y="2360"/>
                </a:lnTo>
                <a:lnTo>
                  <a:pt x="12751" y="2287"/>
                </a:lnTo>
                <a:lnTo>
                  <a:pt x="12775" y="2239"/>
                </a:lnTo>
                <a:lnTo>
                  <a:pt x="12970" y="2409"/>
                </a:lnTo>
                <a:lnTo>
                  <a:pt x="12873" y="2531"/>
                </a:lnTo>
                <a:lnTo>
                  <a:pt x="12848" y="2604"/>
                </a:lnTo>
                <a:lnTo>
                  <a:pt x="12824" y="2677"/>
                </a:lnTo>
                <a:lnTo>
                  <a:pt x="12824" y="2725"/>
                </a:lnTo>
                <a:lnTo>
                  <a:pt x="12873" y="2750"/>
                </a:lnTo>
                <a:lnTo>
                  <a:pt x="12921" y="2774"/>
                </a:lnTo>
                <a:lnTo>
                  <a:pt x="12946" y="2774"/>
                </a:lnTo>
                <a:lnTo>
                  <a:pt x="13067" y="2701"/>
                </a:lnTo>
                <a:lnTo>
                  <a:pt x="13189" y="2604"/>
                </a:lnTo>
                <a:lnTo>
                  <a:pt x="13311" y="2725"/>
                </a:lnTo>
                <a:lnTo>
                  <a:pt x="13384" y="2823"/>
                </a:lnTo>
                <a:lnTo>
                  <a:pt x="13262" y="3017"/>
                </a:lnTo>
                <a:lnTo>
                  <a:pt x="13213" y="3066"/>
                </a:lnTo>
                <a:lnTo>
                  <a:pt x="13189" y="3163"/>
                </a:lnTo>
                <a:lnTo>
                  <a:pt x="13165" y="3236"/>
                </a:lnTo>
                <a:lnTo>
                  <a:pt x="13189" y="3285"/>
                </a:lnTo>
                <a:lnTo>
                  <a:pt x="13238" y="3309"/>
                </a:lnTo>
                <a:lnTo>
                  <a:pt x="13335" y="3285"/>
                </a:lnTo>
                <a:lnTo>
                  <a:pt x="13408" y="3236"/>
                </a:lnTo>
                <a:lnTo>
                  <a:pt x="13554" y="3115"/>
                </a:lnTo>
                <a:lnTo>
                  <a:pt x="13578" y="3042"/>
                </a:lnTo>
                <a:lnTo>
                  <a:pt x="13773" y="3309"/>
                </a:lnTo>
                <a:lnTo>
                  <a:pt x="13676" y="3407"/>
                </a:lnTo>
                <a:lnTo>
                  <a:pt x="13554" y="3504"/>
                </a:lnTo>
                <a:lnTo>
                  <a:pt x="13505" y="3577"/>
                </a:lnTo>
                <a:lnTo>
                  <a:pt x="13481" y="3650"/>
                </a:lnTo>
                <a:lnTo>
                  <a:pt x="13481" y="3699"/>
                </a:lnTo>
                <a:lnTo>
                  <a:pt x="13505" y="3723"/>
                </a:lnTo>
                <a:lnTo>
                  <a:pt x="13603" y="3747"/>
                </a:lnTo>
                <a:lnTo>
                  <a:pt x="13700" y="3723"/>
                </a:lnTo>
                <a:lnTo>
                  <a:pt x="13773" y="3674"/>
                </a:lnTo>
                <a:lnTo>
                  <a:pt x="13870" y="3626"/>
                </a:lnTo>
                <a:lnTo>
                  <a:pt x="13968" y="3577"/>
                </a:lnTo>
                <a:lnTo>
                  <a:pt x="14162" y="3918"/>
                </a:lnTo>
                <a:lnTo>
                  <a:pt x="14065" y="3991"/>
                </a:lnTo>
                <a:lnTo>
                  <a:pt x="13870" y="4161"/>
                </a:lnTo>
                <a:lnTo>
                  <a:pt x="13773" y="4234"/>
                </a:lnTo>
                <a:lnTo>
                  <a:pt x="13700" y="4331"/>
                </a:lnTo>
                <a:lnTo>
                  <a:pt x="13700" y="4356"/>
                </a:lnTo>
                <a:lnTo>
                  <a:pt x="13724" y="4380"/>
                </a:lnTo>
                <a:lnTo>
                  <a:pt x="13846" y="4380"/>
                </a:lnTo>
                <a:lnTo>
                  <a:pt x="13943" y="4356"/>
                </a:lnTo>
                <a:lnTo>
                  <a:pt x="14065" y="4307"/>
                </a:lnTo>
                <a:lnTo>
                  <a:pt x="14162" y="4234"/>
                </a:lnTo>
                <a:lnTo>
                  <a:pt x="14284" y="4161"/>
                </a:lnTo>
                <a:lnTo>
                  <a:pt x="14503" y="4696"/>
                </a:lnTo>
                <a:lnTo>
                  <a:pt x="14332" y="4769"/>
                </a:lnTo>
                <a:lnTo>
                  <a:pt x="14211" y="4842"/>
                </a:lnTo>
                <a:lnTo>
                  <a:pt x="14065" y="4940"/>
                </a:lnTo>
                <a:lnTo>
                  <a:pt x="13968" y="5061"/>
                </a:lnTo>
                <a:lnTo>
                  <a:pt x="13919" y="5134"/>
                </a:lnTo>
                <a:lnTo>
                  <a:pt x="13895" y="5207"/>
                </a:lnTo>
                <a:lnTo>
                  <a:pt x="13895" y="5256"/>
                </a:lnTo>
                <a:lnTo>
                  <a:pt x="13919" y="5280"/>
                </a:lnTo>
                <a:lnTo>
                  <a:pt x="13968" y="5305"/>
                </a:lnTo>
                <a:lnTo>
                  <a:pt x="14016" y="5305"/>
                </a:lnTo>
                <a:lnTo>
                  <a:pt x="14114" y="5256"/>
                </a:lnTo>
                <a:lnTo>
                  <a:pt x="14235" y="5183"/>
                </a:lnTo>
                <a:lnTo>
                  <a:pt x="14551" y="5037"/>
                </a:lnTo>
                <a:lnTo>
                  <a:pt x="14600" y="5013"/>
                </a:lnTo>
                <a:lnTo>
                  <a:pt x="14770" y="5524"/>
                </a:lnTo>
                <a:lnTo>
                  <a:pt x="14430" y="5670"/>
                </a:lnTo>
                <a:lnTo>
                  <a:pt x="14162" y="5791"/>
                </a:lnTo>
                <a:lnTo>
                  <a:pt x="13919" y="5937"/>
                </a:lnTo>
                <a:lnTo>
                  <a:pt x="13919" y="5986"/>
                </a:lnTo>
                <a:lnTo>
                  <a:pt x="13943" y="6010"/>
                </a:lnTo>
                <a:lnTo>
                  <a:pt x="14089" y="6035"/>
                </a:lnTo>
                <a:lnTo>
                  <a:pt x="14235" y="6059"/>
                </a:lnTo>
                <a:lnTo>
                  <a:pt x="14381" y="6035"/>
                </a:lnTo>
                <a:lnTo>
                  <a:pt x="14527" y="6010"/>
                </a:lnTo>
                <a:lnTo>
                  <a:pt x="14843" y="5889"/>
                </a:lnTo>
                <a:lnTo>
                  <a:pt x="14965" y="6424"/>
                </a:lnTo>
                <a:lnTo>
                  <a:pt x="14795" y="6497"/>
                </a:lnTo>
                <a:lnTo>
                  <a:pt x="14405" y="6619"/>
                </a:lnTo>
                <a:lnTo>
                  <a:pt x="14041" y="6740"/>
                </a:lnTo>
                <a:lnTo>
                  <a:pt x="13992" y="6789"/>
                </a:lnTo>
                <a:lnTo>
                  <a:pt x="13992" y="6813"/>
                </a:lnTo>
                <a:lnTo>
                  <a:pt x="13992" y="6862"/>
                </a:lnTo>
                <a:lnTo>
                  <a:pt x="14041" y="6886"/>
                </a:lnTo>
                <a:lnTo>
                  <a:pt x="14235" y="6886"/>
                </a:lnTo>
                <a:lnTo>
                  <a:pt x="14430" y="6862"/>
                </a:lnTo>
                <a:lnTo>
                  <a:pt x="14795" y="6813"/>
                </a:lnTo>
                <a:lnTo>
                  <a:pt x="15038" y="6740"/>
                </a:lnTo>
                <a:lnTo>
                  <a:pt x="15111" y="7178"/>
                </a:lnTo>
                <a:lnTo>
                  <a:pt x="14843" y="7227"/>
                </a:lnTo>
                <a:lnTo>
                  <a:pt x="14430" y="7349"/>
                </a:lnTo>
                <a:lnTo>
                  <a:pt x="14235" y="7422"/>
                </a:lnTo>
                <a:lnTo>
                  <a:pt x="14065" y="7543"/>
                </a:lnTo>
                <a:lnTo>
                  <a:pt x="14041" y="7592"/>
                </a:lnTo>
                <a:lnTo>
                  <a:pt x="14041" y="7665"/>
                </a:lnTo>
                <a:lnTo>
                  <a:pt x="14089" y="7714"/>
                </a:lnTo>
                <a:lnTo>
                  <a:pt x="14138" y="7738"/>
                </a:lnTo>
                <a:lnTo>
                  <a:pt x="14357" y="7714"/>
                </a:lnTo>
                <a:lnTo>
                  <a:pt x="14551" y="7665"/>
                </a:lnTo>
                <a:lnTo>
                  <a:pt x="14941" y="7568"/>
                </a:lnTo>
                <a:lnTo>
                  <a:pt x="15135" y="7519"/>
                </a:lnTo>
                <a:lnTo>
                  <a:pt x="15184" y="7981"/>
                </a:lnTo>
                <a:lnTo>
                  <a:pt x="14868" y="8030"/>
                </a:lnTo>
                <a:lnTo>
                  <a:pt x="14624" y="8054"/>
                </a:lnTo>
                <a:lnTo>
                  <a:pt x="14381" y="8079"/>
                </a:lnTo>
                <a:lnTo>
                  <a:pt x="14235" y="8103"/>
                </a:lnTo>
                <a:lnTo>
                  <a:pt x="14138" y="8152"/>
                </a:lnTo>
                <a:lnTo>
                  <a:pt x="14016" y="8200"/>
                </a:lnTo>
                <a:lnTo>
                  <a:pt x="13943" y="8298"/>
                </a:lnTo>
                <a:lnTo>
                  <a:pt x="13919" y="8322"/>
                </a:lnTo>
                <a:lnTo>
                  <a:pt x="13919" y="8346"/>
                </a:lnTo>
                <a:lnTo>
                  <a:pt x="13943" y="8395"/>
                </a:lnTo>
                <a:lnTo>
                  <a:pt x="13968" y="8395"/>
                </a:lnTo>
                <a:lnTo>
                  <a:pt x="14089" y="8419"/>
                </a:lnTo>
                <a:lnTo>
                  <a:pt x="14211" y="8444"/>
                </a:lnTo>
                <a:lnTo>
                  <a:pt x="14478" y="8444"/>
                </a:lnTo>
                <a:lnTo>
                  <a:pt x="14989" y="8395"/>
                </a:lnTo>
                <a:lnTo>
                  <a:pt x="15208" y="8395"/>
                </a:lnTo>
                <a:lnTo>
                  <a:pt x="15208" y="8857"/>
                </a:lnTo>
                <a:lnTo>
                  <a:pt x="14722" y="8882"/>
                </a:lnTo>
                <a:lnTo>
                  <a:pt x="14503" y="8882"/>
                </a:lnTo>
                <a:lnTo>
                  <a:pt x="14284" y="8906"/>
                </a:lnTo>
                <a:lnTo>
                  <a:pt x="14065" y="8955"/>
                </a:lnTo>
                <a:lnTo>
                  <a:pt x="13968" y="8979"/>
                </a:lnTo>
                <a:lnTo>
                  <a:pt x="13870" y="9028"/>
                </a:lnTo>
                <a:lnTo>
                  <a:pt x="13870" y="9052"/>
                </a:lnTo>
                <a:lnTo>
                  <a:pt x="13870" y="9076"/>
                </a:lnTo>
                <a:lnTo>
                  <a:pt x="13968" y="9125"/>
                </a:lnTo>
                <a:lnTo>
                  <a:pt x="14065" y="9174"/>
                </a:lnTo>
                <a:lnTo>
                  <a:pt x="14284" y="9222"/>
                </a:lnTo>
                <a:lnTo>
                  <a:pt x="14722" y="9222"/>
                </a:lnTo>
                <a:lnTo>
                  <a:pt x="14941" y="9247"/>
                </a:lnTo>
                <a:lnTo>
                  <a:pt x="15184" y="9247"/>
                </a:lnTo>
                <a:lnTo>
                  <a:pt x="15160" y="9465"/>
                </a:lnTo>
                <a:lnTo>
                  <a:pt x="14965" y="9514"/>
                </a:lnTo>
                <a:lnTo>
                  <a:pt x="14722" y="9563"/>
                </a:lnTo>
                <a:lnTo>
                  <a:pt x="14503" y="9660"/>
                </a:lnTo>
                <a:lnTo>
                  <a:pt x="14260" y="9757"/>
                </a:lnTo>
                <a:lnTo>
                  <a:pt x="14041" y="9879"/>
                </a:lnTo>
                <a:lnTo>
                  <a:pt x="14016" y="9903"/>
                </a:lnTo>
                <a:lnTo>
                  <a:pt x="14016" y="9952"/>
                </a:lnTo>
                <a:lnTo>
                  <a:pt x="14041" y="9976"/>
                </a:lnTo>
                <a:lnTo>
                  <a:pt x="14089" y="9976"/>
                </a:lnTo>
                <a:lnTo>
                  <a:pt x="14308" y="10001"/>
                </a:lnTo>
                <a:lnTo>
                  <a:pt x="14527" y="9976"/>
                </a:lnTo>
                <a:lnTo>
                  <a:pt x="14965" y="9903"/>
                </a:lnTo>
                <a:lnTo>
                  <a:pt x="15087" y="9879"/>
                </a:lnTo>
                <a:lnTo>
                  <a:pt x="14989" y="10390"/>
                </a:lnTo>
                <a:lnTo>
                  <a:pt x="14527" y="10463"/>
                </a:lnTo>
                <a:lnTo>
                  <a:pt x="14357" y="10487"/>
                </a:lnTo>
                <a:lnTo>
                  <a:pt x="14162" y="10512"/>
                </a:lnTo>
                <a:lnTo>
                  <a:pt x="13992" y="10560"/>
                </a:lnTo>
                <a:lnTo>
                  <a:pt x="13919" y="10609"/>
                </a:lnTo>
                <a:lnTo>
                  <a:pt x="13870" y="10682"/>
                </a:lnTo>
                <a:lnTo>
                  <a:pt x="13846" y="10731"/>
                </a:lnTo>
                <a:lnTo>
                  <a:pt x="13846" y="10804"/>
                </a:lnTo>
                <a:lnTo>
                  <a:pt x="13870" y="10852"/>
                </a:lnTo>
                <a:lnTo>
                  <a:pt x="13919" y="10901"/>
                </a:lnTo>
                <a:lnTo>
                  <a:pt x="13992" y="10925"/>
                </a:lnTo>
                <a:lnTo>
                  <a:pt x="14065" y="10950"/>
                </a:lnTo>
                <a:lnTo>
                  <a:pt x="14235" y="10950"/>
                </a:lnTo>
                <a:lnTo>
                  <a:pt x="14600" y="10901"/>
                </a:lnTo>
                <a:lnTo>
                  <a:pt x="14819" y="10877"/>
                </a:lnTo>
                <a:lnTo>
                  <a:pt x="14819" y="10877"/>
                </a:lnTo>
                <a:lnTo>
                  <a:pt x="14624" y="11339"/>
                </a:lnTo>
                <a:lnTo>
                  <a:pt x="14478" y="11339"/>
                </a:lnTo>
                <a:lnTo>
                  <a:pt x="14308" y="11315"/>
                </a:lnTo>
                <a:lnTo>
                  <a:pt x="14114" y="11339"/>
                </a:lnTo>
                <a:lnTo>
                  <a:pt x="13919" y="11363"/>
                </a:lnTo>
                <a:lnTo>
                  <a:pt x="13749" y="11436"/>
                </a:lnTo>
                <a:lnTo>
                  <a:pt x="13724" y="11461"/>
                </a:lnTo>
                <a:lnTo>
                  <a:pt x="13749" y="11485"/>
                </a:lnTo>
                <a:lnTo>
                  <a:pt x="13919" y="11558"/>
                </a:lnTo>
                <a:lnTo>
                  <a:pt x="14089" y="11607"/>
                </a:lnTo>
                <a:lnTo>
                  <a:pt x="14430" y="11655"/>
                </a:lnTo>
                <a:lnTo>
                  <a:pt x="14454" y="11655"/>
                </a:lnTo>
                <a:lnTo>
                  <a:pt x="14211" y="12069"/>
                </a:lnTo>
                <a:lnTo>
                  <a:pt x="13968" y="12069"/>
                </a:lnTo>
                <a:lnTo>
                  <a:pt x="13724" y="12093"/>
                </a:lnTo>
                <a:lnTo>
                  <a:pt x="13603" y="12069"/>
                </a:lnTo>
                <a:lnTo>
                  <a:pt x="13481" y="12045"/>
                </a:lnTo>
                <a:lnTo>
                  <a:pt x="13335" y="12020"/>
                </a:lnTo>
                <a:lnTo>
                  <a:pt x="13213" y="12020"/>
                </a:lnTo>
                <a:lnTo>
                  <a:pt x="13189" y="12045"/>
                </a:lnTo>
                <a:lnTo>
                  <a:pt x="13189" y="12069"/>
                </a:lnTo>
                <a:lnTo>
                  <a:pt x="13189" y="12166"/>
                </a:lnTo>
                <a:lnTo>
                  <a:pt x="13238" y="12239"/>
                </a:lnTo>
                <a:lnTo>
                  <a:pt x="13311" y="12312"/>
                </a:lnTo>
                <a:lnTo>
                  <a:pt x="13408" y="12361"/>
                </a:lnTo>
                <a:lnTo>
                  <a:pt x="13530" y="12385"/>
                </a:lnTo>
                <a:lnTo>
                  <a:pt x="13651" y="12410"/>
                </a:lnTo>
                <a:lnTo>
                  <a:pt x="13943" y="12434"/>
                </a:lnTo>
                <a:lnTo>
                  <a:pt x="13603" y="12823"/>
                </a:lnTo>
                <a:lnTo>
                  <a:pt x="13067" y="12726"/>
                </a:lnTo>
                <a:lnTo>
                  <a:pt x="12848" y="12677"/>
                </a:lnTo>
                <a:lnTo>
                  <a:pt x="12727" y="12677"/>
                </a:lnTo>
                <a:lnTo>
                  <a:pt x="12629" y="12702"/>
                </a:lnTo>
                <a:lnTo>
                  <a:pt x="12605" y="12726"/>
                </a:lnTo>
                <a:lnTo>
                  <a:pt x="12605" y="12775"/>
                </a:lnTo>
                <a:lnTo>
                  <a:pt x="12629" y="12848"/>
                </a:lnTo>
                <a:lnTo>
                  <a:pt x="12678" y="12921"/>
                </a:lnTo>
                <a:lnTo>
                  <a:pt x="12751" y="12969"/>
                </a:lnTo>
                <a:lnTo>
                  <a:pt x="12824" y="13018"/>
                </a:lnTo>
                <a:lnTo>
                  <a:pt x="13043" y="13115"/>
                </a:lnTo>
                <a:lnTo>
                  <a:pt x="13262" y="13164"/>
                </a:lnTo>
                <a:lnTo>
                  <a:pt x="13116" y="13286"/>
                </a:lnTo>
                <a:lnTo>
                  <a:pt x="13067" y="13286"/>
                </a:lnTo>
                <a:lnTo>
                  <a:pt x="12605" y="13261"/>
                </a:lnTo>
                <a:lnTo>
                  <a:pt x="12362" y="13213"/>
                </a:lnTo>
                <a:lnTo>
                  <a:pt x="12240" y="13188"/>
                </a:lnTo>
                <a:lnTo>
                  <a:pt x="12094" y="13188"/>
                </a:lnTo>
                <a:lnTo>
                  <a:pt x="12021" y="13213"/>
                </a:lnTo>
                <a:lnTo>
                  <a:pt x="11997" y="13261"/>
                </a:lnTo>
                <a:lnTo>
                  <a:pt x="11972" y="13334"/>
                </a:lnTo>
                <a:lnTo>
                  <a:pt x="12021" y="13383"/>
                </a:lnTo>
                <a:lnTo>
                  <a:pt x="12143" y="13505"/>
                </a:lnTo>
                <a:lnTo>
                  <a:pt x="12289" y="13578"/>
                </a:lnTo>
                <a:lnTo>
                  <a:pt x="12483" y="13626"/>
                </a:lnTo>
                <a:lnTo>
                  <a:pt x="12654" y="13651"/>
                </a:lnTo>
                <a:lnTo>
                  <a:pt x="12240" y="13943"/>
                </a:lnTo>
                <a:lnTo>
                  <a:pt x="12143" y="13918"/>
                </a:lnTo>
                <a:lnTo>
                  <a:pt x="11680" y="13821"/>
                </a:lnTo>
                <a:lnTo>
                  <a:pt x="11461" y="13772"/>
                </a:lnTo>
                <a:lnTo>
                  <a:pt x="11267" y="13724"/>
                </a:lnTo>
                <a:lnTo>
                  <a:pt x="11218" y="13748"/>
                </a:lnTo>
                <a:lnTo>
                  <a:pt x="11218" y="13821"/>
                </a:lnTo>
                <a:lnTo>
                  <a:pt x="11242" y="13894"/>
                </a:lnTo>
                <a:lnTo>
                  <a:pt x="11315" y="13967"/>
                </a:lnTo>
                <a:lnTo>
                  <a:pt x="11437" y="14064"/>
                </a:lnTo>
                <a:lnTo>
                  <a:pt x="11607" y="14137"/>
                </a:lnTo>
                <a:lnTo>
                  <a:pt x="11802" y="14210"/>
                </a:lnTo>
                <a:lnTo>
                  <a:pt x="11437" y="14381"/>
                </a:lnTo>
                <a:lnTo>
                  <a:pt x="11388" y="14332"/>
                </a:lnTo>
                <a:lnTo>
                  <a:pt x="11315" y="14308"/>
                </a:lnTo>
                <a:lnTo>
                  <a:pt x="11194" y="14259"/>
                </a:lnTo>
                <a:lnTo>
                  <a:pt x="10902" y="14235"/>
                </a:lnTo>
                <a:lnTo>
                  <a:pt x="10634" y="14210"/>
                </a:lnTo>
                <a:lnTo>
                  <a:pt x="10512" y="14210"/>
                </a:lnTo>
                <a:lnTo>
                  <a:pt x="10391" y="14235"/>
                </a:lnTo>
                <a:lnTo>
                  <a:pt x="10366" y="14235"/>
                </a:lnTo>
                <a:lnTo>
                  <a:pt x="10366" y="14283"/>
                </a:lnTo>
                <a:lnTo>
                  <a:pt x="10366" y="14332"/>
                </a:lnTo>
                <a:lnTo>
                  <a:pt x="10391" y="14381"/>
                </a:lnTo>
                <a:lnTo>
                  <a:pt x="10488" y="14478"/>
                </a:lnTo>
                <a:lnTo>
                  <a:pt x="10610" y="14551"/>
                </a:lnTo>
                <a:lnTo>
                  <a:pt x="10731" y="14575"/>
                </a:lnTo>
                <a:lnTo>
                  <a:pt x="10877" y="14624"/>
                </a:lnTo>
                <a:lnTo>
                  <a:pt x="10512" y="14746"/>
                </a:lnTo>
                <a:lnTo>
                  <a:pt x="10318" y="14673"/>
                </a:lnTo>
                <a:lnTo>
                  <a:pt x="10123" y="14624"/>
                </a:lnTo>
                <a:lnTo>
                  <a:pt x="9904" y="14600"/>
                </a:lnTo>
                <a:lnTo>
                  <a:pt x="9807" y="14600"/>
                </a:lnTo>
                <a:lnTo>
                  <a:pt x="9709" y="14648"/>
                </a:lnTo>
                <a:lnTo>
                  <a:pt x="9661" y="14673"/>
                </a:lnTo>
                <a:lnTo>
                  <a:pt x="9685" y="14721"/>
                </a:lnTo>
                <a:lnTo>
                  <a:pt x="9734" y="14794"/>
                </a:lnTo>
                <a:lnTo>
                  <a:pt x="9807" y="14843"/>
                </a:lnTo>
                <a:lnTo>
                  <a:pt x="9928" y="14916"/>
                </a:lnTo>
                <a:lnTo>
                  <a:pt x="9612" y="14989"/>
                </a:lnTo>
                <a:lnTo>
                  <a:pt x="9588" y="14940"/>
                </a:lnTo>
                <a:lnTo>
                  <a:pt x="9539" y="14916"/>
                </a:lnTo>
                <a:lnTo>
                  <a:pt x="9417" y="14867"/>
                </a:lnTo>
                <a:lnTo>
                  <a:pt x="9223" y="14843"/>
                </a:lnTo>
                <a:lnTo>
                  <a:pt x="9150" y="14843"/>
                </a:lnTo>
                <a:lnTo>
                  <a:pt x="9052" y="14867"/>
                </a:lnTo>
                <a:lnTo>
                  <a:pt x="9004" y="14916"/>
                </a:lnTo>
                <a:lnTo>
                  <a:pt x="8979" y="14965"/>
                </a:lnTo>
                <a:lnTo>
                  <a:pt x="8979" y="15013"/>
                </a:lnTo>
                <a:lnTo>
                  <a:pt x="9004" y="15062"/>
                </a:lnTo>
                <a:lnTo>
                  <a:pt x="9004" y="15086"/>
                </a:lnTo>
                <a:lnTo>
                  <a:pt x="8663" y="15135"/>
                </a:lnTo>
                <a:lnTo>
                  <a:pt x="8298" y="15159"/>
                </a:lnTo>
                <a:lnTo>
                  <a:pt x="7227" y="15159"/>
                </a:lnTo>
                <a:lnTo>
                  <a:pt x="6862" y="15111"/>
                </a:lnTo>
                <a:lnTo>
                  <a:pt x="6497" y="15062"/>
                </a:lnTo>
                <a:lnTo>
                  <a:pt x="6157" y="14989"/>
                </a:lnTo>
                <a:lnTo>
                  <a:pt x="5816" y="14916"/>
                </a:lnTo>
                <a:lnTo>
                  <a:pt x="5451" y="14819"/>
                </a:lnTo>
                <a:lnTo>
                  <a:pt x="5135" y="14697"/>
                </a:lnTo>
                <a:lnTo>
                  <a:pt x="4794" y="14575"/>
                </a:lnTo>
                <a:lnTo>
                  <a:pt x="4478" y="14405"/>
                </a:lnTo>
                <a:lnTo>
                  <a:pt x="4162" y="14259"/>
                </a:lnTo>
                <a:lnTo>
                  <a:pt x="3845" y="14064"/>
                </a:lnTo>
                <a:lnTo>
                  <a:pt x="3553" y="13870"/>
                </a:lnTo>
                <a:lnTo>
                  <a:pt x="3286" y="13675"/>
                </a:lnTo>
                <a:lnTo>
                  <a:pt x="3018" y="13456"/>
                </a:lnTo>
                <a:lnTo>
                  <a:pt x="2775" y="13237"/>
                </a:lnTo>
                <a:lnTo>
                  <a:pt x="2531" y="12994"/>
                </a:lnTo>
                <a:lnTo>
                  <a:pt x="2312" y="12775"/>
                </a:lnTo>
                <a:lnTo>
                  <a:pt x="2118" y="12507"/>
                </a:lnTo>
                <a:lnTo>
                  <a:pt x="1899" y="12239"/>
                </a:lnTo>
                <a:lnTo>
                  <a:pt x="1728" y="11972"/>
                </a:lnTo>
                <a:lnTo>
                  <a:pt x="1558" y="11704"/>
                </a:lnTo>
                <a:lnTo>
                  <a:pt x="1412" y="11412"/>
                </a:lnTo>
                <a:lnTo>
                  <a:pt x="1266" y="11120"/>
                </a:lnTo>
                <a:lnTo>
                  <a:pt x="1144" y="10828"/>
                </a:lnTo>
                <a:lnTo>
                  <a:pt x="1047" y="10512"/>
                </a:lnTo>
                <a:lnTo>
                  <a:pt x="950" y="10195"/>
                </a:lnTo>
                <a:lnTo>
                  <a:pt x="877" y="9879"/>
                </a:lnTo>
                <a:lnTo>
                  <a:pt x="828" y="9538"/>
                </a:lnTo>
                <a:lnTo>
                  <a:pt x="779" y="9003"/>
                </a:lnTo>
                <a:lnTo>
                  <a:pt x="755" y="8468"/>
                </a:lnTo>
                <a:lnTo>
                  <a:pt x="755" y="7933"/>
                </a:lnTo>
                <a:lnTo>
                  <a:pt x="779" y="7397"/>
                </a:lnTo>
                <a:lnTo>
                  <a:pt x="852" y="6862"/>
                </a:lnTo>
                <a:lnTo>
                  <a:pt x="950" y="6351"/>
                </a:lnTo>
                <a:lnTo>
                  <a:pt x="1096" y="5840"/>
                </a:lnTo>
                <a:lnTo>
                  <a:pt x="1266" y="5353"/>
                </a:lnTo>
                <a:lnTo>
                  <a:pt x="1388" y="5061"/>
                </a:lnTo>
                <a:lnTo>
                  <a:pt x="1558" y="4745"/>
                </a:lnTo>
                <a:lnTo>
                  <a:pt x="1753" y="4404"/>
                </a:lnTo>
                <a:lnTo>
                  <a:pt x="1996" y="4064"/>
                </a:lnTo>
                <a:lnTo>
                  <a:pt x="2264" y="3699"/>
                </a:lnTo>
                <a:lnTo>
                  <a:pt x="2556" y="3334"/>
                </a:lnTo>
                <a:lnTo>
                  <a:pt x="2896" y="2944"/>
                </a:lnTo>
                <a:lnTo>
                  <a:pt x="3261" y="2604"/>
                </a:lnTo>
                <a:lnTo>
                  <a:pt x="3651" y="2263"/>
                </a:lnTo>
                <a:lnTo>
                  <a:pt x="4089" y="1922"/>
                </a:lnTo>
                <a:lnTo>
                  <a:pt x="4527" y="1630"/>
                </a:lnTo>
                <a:lnTo>
                  <a:pt x="5013" y="1363"/>
                </a:lnTo>
                <a:lnTo>
                  <a:pt x="5524" y="1144"/>
                </a:lnTo>
                <a:lnTo>
                  <a:pt x="6035" y="974"/>
                </a:lnTo>
                <a:lnTo>
                  <a:pt x="6327" y="925"/>
                </a:lnTo>
                <a:lnTo>
                  <a:pt x="6595" y="876"/>
                </a:lnTo>
                <a:lnTo>
                  <a:pt x="6887" y="828"/>
                </a:lnTo>
                <a:lnTo>
                  <a:pt x="7179" y="803"/>
                </a:lnTo>
                <a:lnTo>
                  <a:pt x="7544" y="779"/>
                </a:lnTo>
                <a:lnTo>
                  <a:pt x="7933" y="730"/>
                </a:lnTo>
                <a:lnTo>
                  <a:pt x="8322" y="682"/>
                </a:lnTo>
                <a:close/>
                <a:moveTo>
                  <a:pt x="8152" y="0"/>
                </a:moveTo>
                <a:lnTo>
                  <a:pt x="7763" y="25"/>
                </a:lnTo>
                <a:lnTo>
                  <a:pt x="7373" y="73"/>
                </a:lnTo>
                <a:lnTo>
                  <a:pt x="7081" y="49"/>
                </a:lnTo>
                <a:lnTo>
                  <a:pt x="6789" y="49"/>
                </a:lnTo>
                <a:lnTo>
                  <a:pt x="6473" y="73"/>
                </a:lnTo>
                <a:lnTo>
                  <a:pt x="6157" y="146"/>
                </a:lnTo>
                <a:lnTo>
                  <a:pt x="5841" y="219"/>
                </a:lnTo>
                <a:lnTo>
                  <a:pt x="5549" y="317"/>
                </a:lnTo>
                <a:lnTo>
                  <a:pt x="5232" y="438"/>
                </a:lnTo>
                <a:lnTo>
                  <a:pt x="4916" y="560"/>
                </a:lnTo>
                <a:lnTo>
                  <a:pt x="4332" y="876"/>
                </a:lnTo>
                <a:lnTo>
                  <a:pt x="3748" y="1217"/>
                </a:lnTo>
                <a:lnTo>
                  <a:pt x="3237" y="1606"/>
                </a:lnTo>
                <a:lnTo>
                  <a:pt x="2775" y="1995"/>
                </a:lnTo>
                <a:lnTo>
                  <a:pt x="2507" y="2239"/>
                </a:lnTo>
                <a:lnTo>
                  <a:pt x="2264" y="2482"/>
                </a:lnTo>
                <a:lnTo>
                  <a:pt x="2045" y="2725"/>
                </a:lnTo>
                <a:lnTo>
                  <a:pt x="1826" y="2993"/>
                </a:lnTo>
                <a:lnTo>
                  <a:pt x="1631" y="3261"/>
                </a:lnTo>
                <a:lnTo>
                  <a:pt x="1461" y="3528"/>
                </a:lnTo>
                <a:lnTo>
                  <a:pt x="1120" y="4088"/>
                </a:lnTo>
                <a:lnTo>
                  <a:pt x="852" y="4696"/>
                </a:lnTo>
                <a:lnTo>
                  <a:pt x="609" y="5305"/>
                </a:lnTo>
                <a:lnTo>
                  <a:pt x="414" y="5962"/>
                </a:lnTo>
                <a:lnTo>
                  <a:pt x="220" y="6643"/>
                </a:lnTo>
                <a:lnTo>
                  <a:pt x="122" y="7008"/>
                </a:lnTo>
                <a:lnTo>
                  <a:pt x="74" y="7373"/>
                </a:lnTo>
                <a:lnTo>
                  <a:pt x="25" y="7738"/>
                </a:lnTo>
                <a:lnTo>
                  <a:pt x="1" y="8103"/>
                </a:lnTo>
                <a:lnTo>
                  <a:pt x="1" y="8468"/>
                </a:lnTo>
                <a:lnTo>
                  <a:pt x="25" y="8809"/>
                </a:lnTo>
                <a:lnTo>
                  <a:pt x="49" y="9174"/>
                </a:lnTo>
                <a:lnTo>
                  <a:pt x="98" y="9514"/>
                </a:lnTo>
                <a:lnTo>
                  <a:pt x="195" y="9879"/>
                </a:lnTo>
                <a:lnTo>
                  <a:pt x="268" y="10220"/>
                </a:lnTo>
                <a:lnTo>
                  <a:pt x="390" y="10560"/>
                </a:lnTo>
                <a:lnTo>
                  <a:pt x="512" y="10901"/>
                </a:lnTo>
                <a:lnTo>
                  <a:pt x="658" y="11242"/>
                </a:lnTo>
                <a:lnTo>
                  <a:pt x="804" y="11582"/>
                </a:lnTo>
                <a:lnTo>
                  <a:pt x="1169" y="12264"/>
                </a:lnTo>
                <a:lnTo>
                  <a:pt x="1388" y="12629"/>
                </a:lnTo>
                <a:lnTo>
                  <a:pt x="1631" y="12994"/>
                </a:lnTo>
                <a:lnTo>
                  <a:pt x="1899" y="13334"/>
                </a:lnTo>
                <a:lnTo>
                  <a:pt x="2166" y="13651"/>
                </a:lnTo>
                <a:lnTo>
                  <a:pt x="2434" y="13943"/>
                </a:lnTo>
                <a:lnTo>
                  <a:pt x="2750" y="14235"/>
                </a:lnTo>
                <a:lnTo>
                  <a:pt x="3042" y="14502"/>
                </a:lnTo>
                <a:lnTo>
                  <a:pt x="3383" y="14746"/>
                </a:lnTo>
                <a:lnTo>
                  <a:pt x="3699" y="14965"/>
                </a:lnTo>
                <a:lnTo>
                  <a:pt x="4064" y="15159"/>
                </a:lnTo>
                <a:lnTo>
                  <a:pt x="4429" y="15354"/>
                </a:lnTo>
                <a:lnTo>
                  <a:pt x="4794" y="15500"/>
                </a:lnTo>
                <a:lnTo>
                  <a:pt x="5184" y="15622"/>
                </a:lnTo>
                <a:lnTo>
                  <a:pt x="5597" y="15743"/>
                </a:lnTo>
                <a:lnTo>
                  <a:pt x="6011" y="15816"/>
                </a:lnTo>
                <a:lnTo>
                  <a:pt x="6424" y="15889"/>
                </a:lnTo>
                <a:lnTo>
                  <a:pt x="6862" y="15914"/>
                </a:lnTo>
                <a:lnTo>
                  <a:pt x="7300" y="15938"/>
                </a:lnTo>
                <a:lnTo>
                  <a:pt x="7738" y="15938"/>
                </a:lnTo>
                <a:lnTo>
                  <a:pt x="8152" y="15914"/>
                </a:lnTo>
                <a:lnTo>
                  <a:pt x="8590" y="15889"/>
                </a:lnTo>
                <a:lnTo>
                  <a:pt x="9004" y="15841"/>
                </a:lnTo>
                <a:lnTo>
                  <a:pt x="9442" y="15768"/>
                </a:lnTo>
                <a:lnTo>
                  <a:pt x="9855" y="15670"/>
                </a:lnTo>
                <a:lnTo>
                  <a:pt x="10245" y="15573"/>
                </a:lnTo>
                <a:lnTo>
                  <a:pt x="10658" y="15451"/>
                </a:lnTo>
                <a:lnTo>
                  <a:pt x="11048" y="15305"/>
                </a:lnTo>
                <a:lnTo>
                  <a:pt x="11461" y="15135"/>
                </a:lnTo>
                <a:lnTo>
                  <a:pt x="11826" y="14940"/>
                </a:lnTo>
                <a:lnTo>
                  <a:pt x="12216" y="14721"/>
                </a:lnTo>
                <a:lnTo>
                  <a:pt x="12581" y="14478"/>
                </a:lnTo>
                <a:lnTo>
                  <a:pt x="12921" y="14235"/>
                </a:lnTo>
                <a:lnTo>
                  <a:pt x="13286" y="13943"/>
                </a:lnTo>
                <a:lnTo>
                  <a:pt x="13603" y="13651"/>
                </a:lnTo>
                <a:lnTo>
                  <a:pt x="13895" y="13334"/>
                </a:lnTo>
                <a:lnTo>
                  <a:pt x="14187" y="13018"/>
                </a:lnTo>
                <a:lnTo>
                  <a:pt x="14454" y="12702"/>
                </a:lnTo>
                <a:lnTo>
                  <a:pt x="14697" y="12361"/>
                </a:lnTo>
                <a:lnTo>
                  <a:pt x="14916" y="11996"/>
                </a:lnTo>
                <a:lnTo>
                  <a:pt x="15111" y="11631"/>
                </a:lnTo>
                <a:lnTo>
                  <a:pt x="15135" y="11631"/>
                </a:lnTo>
                <a:lnTo>
                  <a:pt x="15160" y="11582"/>
                </a:lnTo>
                <a:lnTo>
                  <a:pt x="15160" y="11534"/>
                </a:lnTo>
                <a:lnTo>
                  <a:pt x="15330" y="11096"/>
                </a:lnTo>
                <a:lnTo>
                  <a:pt x="15500" y="10658"/>
                </a:lnTo>
                <a:lnTo>
                  <a:pt x="15622" y="10195"/>
                </a:lnTo>
                <a:lnTo>
                  <a:pt x="15719" y="9733"/>
                </a:lnTo>
                <a:lnTo>
                  <a:pt x="15744" y="9709"/>
                </a:lnTo>
                <a:lnTo>
                  <a:pt x="15768" y="9684"/>
                </a:lnTo>
                <a:lnTo>
                  <a:pt x="15792" y="9636"/>
                </a:lnTo>
                <a:lnTo>
                  <a:pt x="15768" y="9611"/>
                </a:lnTo>
                <a:lnTo>
                  <a:pt x="15744" y="9563"/>
                </a:lnTo>
                <a:lnTo>
                  <a:pt x="15792" y="9174"/>
                </a:lnTo>
                <a:lnTo>
                  <a:pt x="15841" y="8760"/>
                </a:lnTo>
                <a:lnTo>
                  <a:pt x="15841" y="8371"/>
                </a:lnTo>
                <a:lnTo>
                  <a:pt x="15817" y="7957"/>
                </a:lnTo>
                <a:lnTo>
                  <a:pt x="15744" y="7105"/>
                </a:lnTo>
                <a:lnTo>
                  <a:pt x="15671" y="6667"/>
                </a:lnTo>
                <a:lnTo>
                  <a:pt x="15598" y="6254"/>
                </a:lnTo>
                <a:lnTo>
                  <a:pt x="15525" y="5840"/>
                </a:lnTo>
                <a:lnTo>
                  <a:pt x="15403" y="5426"/>
                </a:lnTo>
                <a:lnTo>
                  <a:pt x="15281" y="5013"/>
                </a:lnTo>
                <a:lnTo>
                  <a:pt x="15160" y="4623"/>
                </a:lnTo>
                <a:lnTo>
                  <a:pt x="14989" y="4234"/>
                </a:lnTo>
                <a:lnTo>
                  <a:pt x="14819" y="3845"/>
                </a:lnTo>
                <a:lnTo>
                  <a:pt x="14624" y="3480"/>
                </a:lnTo>
                <a:lnTo>
                  <a:pt x="14405" y="3115"/>
                </a:lnTo>
                <a:lnTo>
                  <a:pt x="14162" y="2774"/>
                </a:lnTo>
                <a:lnTo>
                  <a:pt x="13895" y="2458"/>
                </a:lnTo>
                <a:lnTo>
                  <a:pt x="13603" y="2141"/>
                </a:lnTo>
                <a:lnTo>
                  <a:pt x="13286" y="1849"/>
                </a:lnTo>
                <a:lnTo>
                  <a:pt x="12970" y="1582"/>
                </a:lnTo>
                <a:lnTo>
                  <a:pt x="12654" y="1363"/>
                </a:lnTo>
                <a:lnTo>
                  <a:pt x="12313" y="1144"/>
                </a:lnTo>
                <a:lnTo>
                  <a:pt x="11948" y="949"/>
                </a:lnTo>
                <a:lnTo>
                  <a:pt x="11607" y="779"/>
                </a:lnTo>
                <a:lnTo>
                  <a:pt x="11218" y="609"/>
                </a:lnTo>
                <a:lnTo>
                  <a:pt x="10853" y="487"/>
                </a:lnTo>
                <a:lnTo>
                  <a:pt x="10464" y="365"/>
                </a:lnTo>
                <a:lnTo>
                  <a:pt x="10099" y="268"/>
                </a:lnTo>
                <a:lnTo>
                  <a:pt x="9709" y="171"/>
                </a:lnTo>
                <a:lnTo>
                  <a:pt x="9320" y="98"/>
                </a:lnTo>
                <a:lnTo>
                  <a:pt x="8931" y="49"/>
                </a:lnTo>
                <a:lnTo>
                  <a:pt x="8541" y="25"/>
                </a:lnTo>
                <a:lnTo>
                  <a:pt x="8152" y="0"/>
                </a:lnTo>
                <a:close/>
              </a:path>
            </a:pathLst>
          </a:cu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 b="1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12" name="Shape 306"/>
          <p:cNvSpPr/>
          <p:nvPr/>
        </p:nvSpPr>
        <p:spPr>
          <a:xfrm>
            <a:off x="4917057" y="3269981"/>
            <a:ext cx="1178943" cy="1003080"/>
          </a:xfrm>
          <a:custGeom>
            <a:avLst/>
            <a:gdLst/>
            <a:ahLst/>
            <a:cxnLst/>
            <a:rect l="0" t="0" r="0" b="0"/>
            <a:pathLst>
              <a:path w="15841" h="15938" extrusionOk="0">
                <a:moveTo>
                  <a:pt x="4502" y="7470"/>
                </a:moveTo>
                <a:lnTo>
                  <a:pt x="4575" y="7495"/>
                </a:lnTo>
                <a:lnTo>
                  <a:pt x="4648" y="7543"/>
                </a:lnTo>
                <a:lnTo>
                  <a:pt x="4696" y="7616"/>
                </a:lnTo>
                <a:lnTo>
                  <a:pt x="4721" y="7714"/>
                </a:lnTo>
                <a:lnTo>
                  <a:pt x="4721" y="7787"/>
                </a:lnTo>
                <a:lnTo>
                  <a:pt x="4696" y="7908"/>
                </a:lnTo>
                <a:lnTo>
                  <a:pt x="4623" y="7981"/>
                </a:lnTo>
                <a:lnTo>
                  <a:pt x="4550" y="8054"/>
                </a:lnTo>
                <a:lnTo>
                  <a:pt x="4429" y="8079"/>
                </a:lnTo>
                <a:lnTo>
                  <a:pt x="4307" y="8054"/>
                </a:lnTo>
                <a:lnTo>
                  <a:pt x="4234" y="7981"/>
                </a:lnTo>
                <a:lnTo>
                  <a:pt x="4161" y="7908"/>
                </a:lnTo>
                <a:lnTo>
                  <a:pt x="4137" y="7787"/>
                </a:lnTo>
                <a:lnTo>
                  <a:pt x="4161" y="7665"/>
                </a:lnTo>
                <a:lnTo>
                  <a:pt x="4234" y="7543"/>
                </a:lnTo>
                <a:lnTo>
                  <a:pt x="4307" y="7495"/>
                </a:lnTo>
                <a:lnTo>
                  <a:pt x="4404" y="7470"/>
                </a:lnTo>
                <a:close/>
                <a:moveTo>
                  <a:pt x="10877" y="7470"/>
                </a:moveTo>
                <a:lnTo>
                  <a:pt x="10950" y="7495"/>
                </a:lnTo>
                <a:lnTo>
                  <a:pt x="11023" y="7543"/>
                </a:lnTo>
                <a:lnTo>
                  <a:pt x="11071" y="7616"/>
                </a:lnTo>
                <a:lnTo>
                  <a:pt x="11096" y="7714"/>
                </a:lnTo>
                <a:lnTo>
                  <a:pt x="11096" y="7787"/>
                </a:lnTo>
                <a:lnTo>
                  <a:pt x="11071" y="7908"/>
                </a:lnTo>
                <a:lnTo>
                  <a:pt x="10998" y="7981"/>
                </a:lnTo>
                <a:lnTo>
                  <a:pt x="10926" y="8054"/>
                </a:lnTo>
                <a:lnTo>
                  <a:pt x="10804" y="8079"/>
                </a:lnTo>
                <a:lnTo>
                  <a:pt x="10682" y="8054"/>
                </a:lnTo>
                <a:lnTo>
                  <a:pt x="10609" y="7981"/>
                </a:lnTo>
                <a:lnTo>
                  <a:pt x="10536" y="7908"/>
                </a:lnTo>
                <a:lnTo>
                  <a:pt x="10512" y="7787"/>
                </a:lnTo>
                <a:lnTo>
                  <a:pt x="10536" y="7665"/>
                </a:lnTo>
                <a:lnTo>
                  <a:pt x="10609" y="7543"/>
                </a:lnTo>
                <a:lnTo>
                  <a:pt x="10682" y="7495"/>
                </a:lnTo>
                <a:lnTo>
                  <a:pt x="10780" y="7470"/>
                </a:lnTo>
                <a:close/>
                <a:moveTo>
                  <a:pt x="4477" y="7081"/>
                </a:moveTo>
                <a:lnTo>
                  <a:pt x="4307" y="7105"/>
                </a:lnTo>
                <a:lnTo>
                  <a:pt x="4137" y="7178"/>
                </a:lnTo>
                <a:lnTo>
                  <a:pt x="4015" y="7300"/>
                </a:lnTo>
                <a:lnTo>
                  <a:pt x="3893" y="7446"/>
                </a:lnTo>
                <a:lnTo>
                  <a:pt x="3820" y="7568"/>
                </a:lnTo>
                <a:lnTo>
                  <a:pt x="3772" y="7714"/>
                </a:lnTo>
                <a:lnTo>
                  <a:pt x="3723" y="7835"/>
                </a:lnTo>
                <a:lnTo>
                  <a:pt x="3723" y="7981"/>
                </a:lnTo>
                <a:lnTo>
                  <a:pt x="3674" y="8225"/>
                </a:lnTo>
                <a:lnTo>
                  <a:pt x="3674" y="8395"/>
                </a:lnTo>
                <a:lnTo>
                  <a:pt x="3723" y="8565"/>
                </a:lnTo>
                <a:lnTo>
                  <a:pt x="3772" y="8711"/>
                </a:lnTo>
                <a:lnTo>
                  <a:pt x="3869" y="8833"/>
                </a:lnTo>
                <a:lnTo>
                  <a:pt x="3966" y="8955"/>
                </a:lnTo>
                <a:lnTo>
                  <a:pt x="4088" y="9028"/>
                </a:lnTo>
                <a:lnTo>
                  <a:pt x="4234" y="9101"/>
                </a:lnTo>
                <a:lnTo>
                  <a:pt x="4404" y="9149"/>
                </a:lnTo>
                <a:lnTo>
                  <a:pt x="4599" y="9174"/>
                </a:lnTo>
                <a:lnTo>
                  <a:pt x="4769" y="9149"/>
                </a:lnTo>
                <a:lnTo>
                  <a:pt x="4940" y="9101"/>
                </a:lnTo>
                <a:lnTo>
                  <a:pt x="5086" y="9028"/>
                </a:lnTo>
                <a:lnTo>
                  <a:pt x="5207" y="8930"/>
                </a:lnTo>
                <a:lnTo>
                  <a:pt x="5329" y="8809"/>
                </a:lnTo>
                <a:lnTo>
                  <a:pt x="5426" y="8663"/>
                </a:lnTo>
                <a:lnTo>
                  <a:pt x="5499" y="8517"/>
                </a:lnTo>
                <a:lnTo>
                  <a:pt x="5548" y="8346"/>
                </a:lnTo>
                <a:lnTo>
                  <a:pt x="5572" y="8176"/>
                </a:lnTo>
                <a:lnTo>
                  <a:pt x="5548" y="8006"/>
                </a:lnTo>
                <a:lnTo>
                  <a:pt x="5524" y="7835"/>
                </a:lnTo>
                <a:lnTo>
                  <a:pt x="5475" y="7689"/>
                </a:lnTo>
                <a:lnTo>
                  <a:pt x="5402" y="7519"/>
                </a:lnTo>
                <a:lnTo>
                  <a:pt x="5280" y="7397"/>
                </a:lnTo>
                <a:lnTo>
                  <a:pt x="5134" y="7251"/>
                </a:lnTo>
                <a:lnTo>
                  <a:pt x="4988" y="7154"/>
                </a:lnTo>
                <a:lnTo>
                  <a:pt x="4818" y="7105"/>
                </a:lnTo>
                <a:lnTo>
                  <a:pt x="4648" y="7081"/>
                </a:lnTo>
                <a:close/>
                <a:moveTo>
                  <a:pt x="10853" y="7081"/>
                </a:moveTo>
                <a:lnTo>
                  <a:pt x="10682" y="7105"/>
                </a:lnTo>
                <a:lnTo>
                  <a:pt x="10512" y="7178"/>
                </a:lnTo>
                <a:lnTo>
                  <a:pt x="10390" y="7300"/>
                </a:lnTo>
                <a:lnTo>
                  <a:pt x="10269" y="7446"/>
                </a:lnTo>
                <a:lnTo>
                  <a:pt x="10196" y="7568"/>
                </a:lnTo>
                <a:lnTo>
                  <a:pt x="10147" y="7714"/>
                </a:lnTo>
                <a:lnTo>
                  <a:pt x="10098" y="7835"/>
                </a:lnTo>
                <a:lnTo>
                  <a:pt x="10098" y="7981"/>
                </a:lnTo>
                <a:lnTo>
                  <a:pt x="10050" y="8225"/>
                </a:lnTo>
                <a:lnTo>
                  <a:pt x="10050" y="8395"/>
                </a:lnTo>
                <a:lnTo>
                  <a:pt x="10098" y="8565"/>
                </a:lnTo>
                <a:lnTo>
                  <a:pt x="10147" y="8711"/>
                </a:lnTo>
                <a:lnTo>
                  <a:pt x="10244" y="8833"/>
                </a:lnTo>
                <a:lnTo>
                  <a:pt x="10342" y="8955"/>
                </a:lnTo>
                <a:lnTo>
                  <a:pt x="10463" y="9028"/>
                </a:lnTo>
                <a:lnTo>
                  <a:pt x="10609" y="9101"/>
                </a:lnTo>
                <a:lnTo>
                  <a:pt x="10780" y="9149"/>
                </a:lnTo>
                <a:lnTo>
                  <a:pt x="10974" y="9174"/>
                </a:lnTo>
                <a:lnTo>
                  <a:pt x="11144" y="9149"/>
                </a:lnTo>
                <a:lnTo>
                  <a:pt x="11315" y="9101"/>
                </a:lnTo>
                <a:lnTo>
                  <a:pt x="11461" y="9028"/>
                </a:lnTo>
                <a:lnTo>
                  <a:pt x="11582" y="8930"/>
                </a:lnTo>
                <a:lnTo>
                  <a:pt x="11704" y="8809"/>
                </a:lnTo>
                <a:lnTo>
                  <a:pt x="11801" y="8663"/>
                </a:lnTo>
                <a:lnTo>
                  <a:pt x="11874" y="8517"/>
                </a:lnTo>
                <a:lnTo>
                  <a:pt x="11923" y="8346"/>
                </a:lnTo>
                <a:lnTo>
                  <a:pt x="11947" y="8176"/>
                </a:lnTo>
                <a:lnTo>
                  <a:pt x="11923" y="8006"/>
                </a:lnTo>
                <a:lnTo>
                  <a:pt x="11899" y="7835"/>
                </a:lnTo>
                <a:lnTo>
                  <a:pt x="11850" y="7689"/>
                </a:lnTo>
                <a:lnTo>
                  <a:pt x="11777" y="7519"/>
                </a:lnTo>
                <a:lnTo>
                  <a:pt x="11655" y="7397"/>
                </a:lnTo>
                <a:lnTo>
                  <a:pt x="11509" y="7251"/>
                </a:lnTo>
                <a:lnTo>
                  <a:pt x="11363" y="7154"/>
                </a:lnTo>
                <a:lnTo>
                  <a:pt x="11193" y="7105"/>
                </a:lnTo>
                <a:lnTo>
                  <a:pt x="11023" y="7081"/>
                </a:lnTo>
                <a:close/>
                <a:moveTo>
                  <a:pt x="7787" y="10244"/>
                </a:moveTo>
                <a:lnTo>
                  <a:pt x="7470" y="10268"/>
                </a:lnTo>
                <a:lnTo>
                  <a:pt x="7154" y="10293"/>
                </a:lnTo>
                <a:lnTo>
                  <a:pt x="6643" y="10390"/>
                </a:lnTo>
                <a:lnTo>
                  <a:pt x="6132" y="10536"/>
                </a:lnTo>
                <a:lnTo>
                  <a:pt x="5645" y="10731"/>
                </a:lnTo>
                <a:lnTo>
                  <a:pt x="5159" y="10950"/>
                </a:lnTo>
                <a:lnTo>
                  <a:pt x="4745" y="11144"/>
                </a:lnTo>
                <a:lnTo>
                  <a:pt x="4502" y="11266"/>
                </a:lnTo>
                <a:lnTo>
                  <a:pt x="4283" y="11388"/>
                </a:lnTo>
                <a:lnTo>
                  <a:pt x="4088" y="11534"/>
                </a:lnTo>
                <a:lnTo>
                  <a:pt x="3918" y="11704"/>
                </a:lnTo>
                <a:lnTo>
                  <a:pt x="3772" y="11899"/>
                </a:lnTo>
                <a:lnTo>
                  <a:pt x="3723" y="11996"/>
                </a:lnTo>
                <a:lnTo>
                  <a:pt x="3699" y="12118"/>
                </a:lnTo>
                <a:lnTo>
                  <a:pt x="3699" y="12166"/>
                </a:lnTo>
                <a:lnTo>
                  <a:pt x="3699" y="12239"/>
                </a:lnTo>
                <a:lnTo>
                  <a:pt x="3747" y="12288"/>
                </a:lnTo>
                <a:lnTo>
                  <a:pt x="3796" y="12312"/>
                </a:lnTo>
                <a:lnTo>
                  <a:pt x="3918" y="12312"/>
                </a:lnTo>
                <a:lnTo>
                  <a:pt x="3966" y="12288"/>
                </a:lnTo>
                <a:lnTo>
                  <a:pt x="4015" y="12239"/>
                </a:lnTo>
                <a:lnTo>
                  <a:pt x="4161" y="12093"/>
                </a:lnTo>
                <a:lnTo>
                  <a:pt x="4307" y="11947"/>
                </a:lnTo>
                <a:lnTo>
                  <a:pt x="4502" y="11826"/>
                </a:lnTo>
                <a:lnTo>
                  <a:pt x="4721" y="11704"/>
                </a:lnTo>
                <a:lnTo>
                  <a:pt x="5134" y="11509"/>
                </a:lnTo>
                <a:lnTo>
                  <a:pt x="5524" y="11339"/>
                </a:lnTo>
                <a:lnTo>
                  <a:pt x="5937" y="11169"/>
                </a:lnTo>
                <a:lnTo>
                  <a:pt x="6375" y="11023"/>
                </a:lnTo>
                <a:lnTo>
                  <a:pt x="6813" y="10901"/>
                </a:lnTo>
                <a:lnTo>
                  <a:pt x="7032" y="10852"/>
                </a:lnTo>
                <a:lnTo>
                  <a:pt x="7276" y="10828"/>
                </a:lnTo>
                <a:lnTo>
                  <a:pt x="7835" y="10804"/>
                </a:lnTo>
                <a:lnTo>
                  <a:pt x="8419" y="10828"/>
                </a:lnTo>
                <a:lnTo>
                  <a:pt x="9003" y="10901"/>
                </a:lnTo>
                <a:lnTo>
                  <a:pt x="9295" y="10950"/>
                </a:lnTo>
                <a:lnTo>
                  <a:pt x="9587" y="11023"/>
                </a:lnTo>
                <a:lnTo>
                  <a:pt x="9879" y="11120"/>
                </a:lnTo>
                <a:lnTo>
                  <a:pt x="10147" y="11242"/>
                </a:lnTo>
                <a:lnTo>
                  <a:pt x="10415" y="11363"/>
                </a:lnTo>
                <a:lnTo>
                  <a:pt x="10658" y="11509"/>
                </a:lnTo>
                <a:lnTo>
                  <a:pt x="10901" y="11655"/>
                </a:lnTo>
                <a:lnTo>
                  <a:pt x="11120" y="11850"/>
                </a:lnTo>
                <a:lnTo>
                  <a:pt x="11315" y="12045"/>
                </a:lnTo>
                <a:lnTo>
                  <a:pt x="11485" y="12288"/>
                </a:lnTo>
                <a:lnTo>
                  <a:pt x="11582" y="12361"/>
                </a:lnTo>
                <a:lnTo>
                  <a:pt x="11680" y="12410"/>
                </a:lnTo>
                <a:lnTo>
                  <a:pt x="11777" y="12410"/>
                </a:lnTo>
                <a:lnTo>
                  <a:pt x="11874" y="12361"/>
                </a:lnTo>
                <a:lnTo>
                  <a:pt x="11947" y="12288"/>
                </a:lnTo>
                <a:lnTo>
                  <a:pt x="11996" y="12215"/>
                </a:lnTo>
                <a:lnTo>
                  <a:pt x="12020" y="12118"/>
                </a:lnTo>
                <a:lnTo>
                  <a:pt x="11972" y="12020"/>
                </a:lnTo>
                <a:lnTo>
                  <a:pt x="11753" y="11753"/>
                </a:lnTo>
                <a:lnTo>
                  <a:pt x="11534" y="11509"/>
                </a:lnTo>
                <a:lnTo>
                  <a:pt x="11290" y="11290"/>
                </a:lnTo>
                <a:lnTo>
                  <a:pt x="11023" y="11096"/>
                </a:lnTo>
                <a:lnTo>
                  <a:pt x="10731" y="10925"/>
                </a:lnTo>
                <a:lnTo>
                  <a:pt x="10439" y="10779"/>
                </a:lnTo>
                <a:lnTo>
                  <a:pt x="10123" y="10633"/>
                </a:lnTo>
                <a:lnTo>
                  <a:pt x="9806" y="10536"/>
                </a:lnTo>
                <a:lnTo>
                  <a:pt x="9466" y="10439"/>
                </a:lnTo>
                <a:lnTo>
                  <a:pt x="9149" y="10366"/>
                </a:lnTo>
                <a:lnTo>
                  <a:pt x="8809" y="10317"/>
                </a:lnTo>
                <a:lnTo>
                  <a:pt x="8468" y="10268"/>
                </a:lnTo>
                <a:lnTo>
                  <a:pt x="8127" y="10244"/>
                </a:lnTo>
                <a:close/>
                <a:moveTo>
                  <a:pt x="8517" y="682"/>
                </a:moveTo>
                <a:lnTo>
                  <a:pt x="8663" y="706"/>
                </a:lnTo>
                <a:lnTo>
                  <a:pt x="9125" y="755"/>
                </a:lnTo>
                <a:lnTo>
                  <a:pt x="9563" y="803"/>
                </a:lnTo>
                <a:lnTo>
                  <a:pt x="10001" y="901"/>
                </a:lnTo>
                <a:lnTo>
                  <a:pt x="10439" y="1022"/>
                </a:lnTo>
                <a:lnTo>
                  <a:pt x="10780" y="1120"/>
                </a:lnTo>
                <a:lnTo>
                  <a:pt x="11120" y="1241"/>
                </a:lnTo>
                <a:lnTo>
                  <a:pt x="11461" y="1411"/>
                </a:lnTo>
                <a:lnTo>
                  <a:pt x="11777" y="1557"/>
                </a:lnTo>
                <a:lnTo>
                  <a:pt x="11777" y="1582"/>
                </a:lnTo>
                <a:lnTo>
                  <a:pt x="11728" y="1655"/>
                </a:lnTo>
                <a:lnTo>
                  <a:pt x="11753" y="1752"/>
                </a:lnTo>
                <a:lnTo>
                  <a:pt x="11777" y="1801"/>
                </a:lnTo>
                <a:lnTo>
                  <a:pt x="11826" y="1825"/>
                </a:lnTo>
                <a:lnTo>
                  <a:pt x="11899" y="1825"/>
                </a:lnTo>
                <a:lnTo>
                  <a:pt x="11972" y="1776"/>
                </a:lnTo>
                <a:lnTo>
                  <a:pt x="11996" y="1752"/>
                </a:lnTo>
                <a:lnTo>
                  <a:pt x="12020" y="1728"/>
                </a:lnTo>
                <a:lnTo>
                  <a:pt x="12045" y="1728"/>
                </a:lnTo>
                <a:lnTo>
                  <a:pt x="12142" y="1801"/>
                </a:lnTo>
                <a:lnTo>
                  <a:pt x="12118" y="1874"/>
                </a:lnTo>
                <a:lnTo>
                  <a:pt x="12093" y="1947"/>
                </a:lnTo>
                <a:lnTo>
                  <a:pt x="12118" y="1995"/>
                </a:lnTo>
                <a:lnTo>
                  <a:pt x="12142" y="2020"/>
                </a:lnTo>
                <a:lnTo>
                  <a:pt x="12191" y="2044"/>
                </a:lnTo>
                <a:lnTo>
                  <a:pt x="12215" y="2020"/>
                </a:lnTo>
                <a:lnTo>
                  <a:pt x="12264" y="1995"/>
                </a:lnTo>
                <a:lnTo>
                  <a:pt x="12337" y="1922"/>
                </a:lnTo>
                <a:lnTo>
                  <a:pt x="12556" y="2068"/>
                </a:lnTo>
                <a:lnTo>
                  <a:pt x="12507" y="2190"/>
                </a:lnTo>
                <a:lnTo>
                  <a:pt x="12507" y="2239"/>
                </a:lnTo>
                <a:lnTo>
                  <a:pt x="12507" y="2336"/>
                </a:lnTo>
                <a:lnTo>
                  <a:pt x="12531" y="2385"/>
                </a:lnTo>
                <a:lnTo>
                  <a:pt x="12556" y="2409"/>
                </a:lnTo>
                <a:lnTo>
                  <a:pt x="12604" y="2409"/>
                </a:lnTo>
                <a:lnTo>
                  <a:pt x="12653" y="2385"/>
                </a:lnTo>
                <a:lnTo>
                  <a:pt x="12702" y="2360"/>
                </a:lnTo>
                <a:lnTo>
                  <a:pt x="12750" y="2287"/>
                </a:lnTo>
                <a:lnTo>
                  <a:pt x="12775" y="2239"/>
                </a:lnTo>
                <a:lnTo>
                  <a:pt x="12969" y="2409"/>
                </a:lnTo>
                <a:lnTo>
                  <a:pt x="12896" y="2531"/>
                </a:lnTo>
                <a:lnTo>
                  <a:pt x="12848" y="2604"/>
                </a:lnTo>
                <a:lnTo>
                  <a:pt x="12848" y="2677"/>
                </a:lnTo>
                <a:lnTo>
                  <a:pt x="12848" y="2725"/>
                </a:lnTo>
                <a:lnTo>
                  <a:pt x="12872" y="2750"/>
                </a:lnTo>
                <a:lnTo>
                  <a:pt x="12921" y="2774"/>
                </a:lnTo>
                <a:lnTo>
                  <a:pt x="12969" y="2774"/>
                </a:lnTo>
                <a:lnTo>
                  <a:pt x="13091" y="2701"/>
                </a:lnTo>
                <a:lnTo>
                  <a:pt x="13188" y="2604"/>
                </a:lnTo>
                <a:lnTo>
                  <a:pt x="13310" y="2725"/>
                </a:lnTo>
                <a:lnTo>
                  <a:pt x="13407" y="2823"/>
                </a:lnTo>
                <a:lnTo>
                  <a:pt x="13261" y="3017"/>
                </a:lnTo>
                <a:lnTo>
                  <a:pt x="13237" y="3066"/>
                </a:lnTo>
                <a:lnTo>
                  <a:pt x="13188" y="3163"/>
                </a:lnTo>
                <a:lnTo>
                  <a:pt x="13188" y="3236"/>
                </a:lnTo>
                <a:lnTo>
                  <a:pt x="13213" y="3285"/>
                </a:lnTo>
                <a:lnTo>
                  <a:pt x="13237" y="3309"/>
                </a:lnTo>
                <a:lnTo>
                  <a:pt x="13334" y="3285"/>
                </a:lnTo>
                <a:lnTo>
                  <a:pt x="13407" y="3236"/>
                </a:lnTo>
                <a:lnTo>
                  <a:pt x="13553" y="3115"/>
                </a:lnTo>
                <a:lnTo>
                  <a:pt x="13602" y="3042"/>
                </a:lnTo>
                <a:lnTo>
                  <a:pt x="13797" y="3309"/>
                </a:lnTo>
                <a:lnTo>
                  <a:pt x="13699" y="3407"/>
                </a:lnTo>
                <a:lnTo>
                  <a:pt x="13553" y="3504"/>
                </a:lnTo>
                <a:lnTo>
                  <a:pt x="13505" y="3577"/>
                </a:lnTo>
                <a:lnTo>
                  <a:pt x="13480" y="3650"/>
                </a:lnTo>
                <a:lnTo>
                  <a:pt x="13480" y="3699"/>
                </a:lnTo>
                <a:lnTo>
                  <a:pt x="13529" y="3723"/>
                </a:lnTo>
                <a:lnTo>
                  <a:pt x="13626" y="3747"/>
                </a:lnTo>
                <a:lnTo>
                  <a:pt x="13699" y="3723"/>
                </a:lnTo>
                <a:lnTo>
                  <a:pt x="13797" y="3674"/>
                </a:lnTo>
                <a:lnTo>
                  <a:pt x="13870" y="3626"/>
                </a:lnTo>
                <a:lnTo>
                  <a:pt x="13967" y="3577"/>
                </a:lnTo>
                <a:lnTo>
                  <a:pt x="14162" y="3918"/>
                </a:lnTo>
                <a:lnTo>
                  <a:pt x="14064" y="3991"/>
                </a:lnTo>
                <a:lnTo>
                  <a:pt x="13870" y="4161"/>
                </a:lnTo>
                <a:lnTo>
                  <a:pt x="13772" y="4234"/>
                </a:lnTo>
                <a:lnTo>
                  <a:pt x="13724" y="4331"/>
                </a:lnTo>
                <a:lnTo>
                  <a:pt x="13724" y="4356"/>
                </a:lnTo>
                <a:lnTo>
                  <a:pt x="13724" y="4380"/>
                </a:lnTo>
                <a:lnTo>
                  <a:pt x="13845" y="4380"/>
                </a:lnTo>
                <a:lnTo>
                  <a:pt x="13967" y="4356"/>
                </a:lnTo>
                <a:lnTo>
                  <a:pt x="14089" y="4307"/>
                </a:lnTo>
                <a:lnTo>
                  <a:pt x="14186" y="4234"/>
                </a:lnTo>
                <a:lnTo>
                  <a:pt x="14308" y="4161"/>
                </a:lnTo>
                <a:lnTo>
                  <a:pt x="14527" y="4696"/>
                </a:lnTo>
                <a:lnTo>
                  <a:pt x="14356" y="4769"/>
                </a:lnTo>
                <a:lnTo>
                  <a:pt x="14210" y="4842"/>
                </a:lnTo>
                <a:lnTo>
                  <a:pt x="14089" y="4940"/>
                </a:lnTo>
                <a:lnTo>
                  <a:pt x="13967" y="5061"/>
                </a:lnTo>
                <a:lnTo>
                  <a:pt x="13943" y="5134"/>
                </a:lnTo>
                <a:lnTo>
                  <a:pt x="13918" y="5207"/>
                </a:lnTo>
                <a:lnTo>
                  <a:pt x="13918" y="5256"/>
                </a:lnTo>
                <a:lnTo>
                  <a:pt x="13943" y="5280"/>
                </a:lnTo>
                <a:lnTo>
                  <a:pt x="13967" y="5305"/>
                </a:lnTo>
                <a:lnTo>
                  <a:pt x="14016" y="5305"/>
                </a:lnTo>
                <a:lnTo>
                  <a:pt x="14137" y="5256"/>
                </a:lnTo>
                <a:lnTo>
                  <a:pt x="14259" y="5183"/>
                </a:lnTo>
                <a:lnTo>
                  <a:pt x="14551" y="5037"/>
                </a:lnTo>
                <a:lnTo>
                  <a:pt x="14624" y="5013"/>
                </a:lnTo>
                <a:lnTo>
                  <a:pt x="14770" y="5524"/>
                </a:lnTo>
                <a:lnTo>
                  <a:pt x="14454" y="5670"/>
                </a:lnTo>
                <a:lnTo>
                  <a:pt x="14186" y="5791"/>
                </a:lnTo>
                <a:lnTo>
                  <a:pt x="13943" y="5937"/>
                </a:lnTo>
                <a:lnTo>
                  <a:pt x="13943" y="5986"/>
                </a:lnTo>
                <a:lnTo>
                  <a:pt x="13943" y="6010"/>
                </a:lnTo>
                <a:lnTo>
                  <a:pt x="14113" y="6035"/>
                </a:lnTo>
                <a:lnTo>
                  <a:pt x="14235" y="6059"/>
                </a:lnTo>
                <a:lnTo>
                  <a:pt x="14381" y="6035"/>
                </a:lnTo>
                <a:lnTo>
                  <a:pt x="14551" y="6010"/>
                </a:lnTo>
                <a:lnTo>
                  <a:pt x="14867" y="5889"/>
                </a:lnTo>
                <a:lnTo>
                  <a:pt x="14989" y="6424"/>
                </a:lnTo>
                <a:lnTo>
                  <a:pt x="14819" y="6497"/>
                </a:lnTo>
                <a:lnTo>
                  <a:pt x="14429" y="6619"/>
                </a:lnTo>
                <a:lnTo>
                  <a:pt x="14040" y="6740"/>
                </a:lnTo>
                <a:lnTo>
                  <a:pt x="13991" y="6789"/>
                </a:lnTo>
                <a:lnTo>
                  <a:pt x="13991" y="6813"/>
                </a:lnTo>
                <a:lnTo>
                  <a:pt x="14016" y="6862"/>
                </a:lnTo>
                <a:lnTo>
                  <a:pt x="14064" y="6886"/>
                </a:lnTo>
                <a:lnTo>
                  <a:pt x="14235" y="6886"/>
                </a:lnTo>
                <a:lnTo>
                  <a:pt x="14429" y="6862"/>
                </a:lnTo>
                <a:lnTo>
                  <a:pt x="14794" y="6813"/>
                </a:lnTo>
                <a:lnTo>
                  <a:pt x="15038" y="6740"/>
                </a:lnTo>
                <a:lnTo>
                  <a:pt x="15111" y="7178"/>
                </a:lnTo>
                <a:lnTo>
                  <a:pt x="14867" y="7227"/>
                </a:lnTo>
                <a:lnTo>
                  <a:pt x="14454" y="7349"/>
                </a:lnTo>
                <a:lnTo>
                  <a:pt x="14259" y="7422"/>
                </a:lnTo>
                <a:lnTo>
                  <a:pt x="14064" y="7543"/>
                </a:lnTo>
                <a:lnTo>
                  <a:pt x="14040" y="7592"/>
                </a:lnTo>
                <a:lnTo>
                  <a:pt x="14040" y="7665"/>
                </a:lnTo>
                <a:lnTo>
                  <a:pt x="14089" y="7714"/>
                </a:lnTo>
                <a:lnTo>
                  <a:pt x="14162" y="7738"/>
                </a:lnTo>
                <a:lnTo>
                  <a:pt x="14356" y="7714"/>
                </a:lnTo>
                <a:lnTo>
                  <a:pt x="14551" y="7665"/>
                </a:lnTo>
                <a:lnTo>
                  <a:pt x="14940" y="7568"/>
                </a:lnTo>
                <a:lnTo>
                  <a:pt x="15159" y="7519"/>
                </a:lnTo>
                <a:lnTo>
                  <a:pt x="15208" y="7981"/>
                </a:lnTo>
                <a:lnTo>
                  <a:pt x="14892" y="8030"/>
                </a:lnTo>
                <a:lnTo>
                  <a:pt x="14648" y="8054"/>
                </a:lnTo>
                <a:lnTo>
                  <a:pt x="14381" y="8079"/>
                </a:lnTo>
                <a:lnTo>
                  <a:pt x="14259" y="8103"/>
                </a:lnTo>
                <a:lnTo>
                  <a:pt x="14137" y="8152"/>
                </a:lnTo>
                <a:lnTo>
                  <a:pt x="14040" y="8200"/>
                </a:lnTo>
                <a:lnTo>
                  <a:pt x="13943" y="8298"/>
                </a:lnTo>
                <a:lnTo>
                  <a:pt x="13918" y="8322"/>
                </a:lnTo>
                <a:lnTo>
                  <a:pt x="13918" y="8346"/>
                </a:lnTo>
                <a:lnTo>
                  <a:pt x="13943" y="8395"/>
                </a:lnTo>
                <a:lnTo>
                  <a:pt x="13967" y="8395"/>
                </a:lnTo>
                <a:lnTo>
                  <a:pt x="14089" y="8419"/>
                </a:lnTo>
                <a:lnTo>
                  <a:pt x="14210" y="8444"/>
                </a:lnTo>
                <a:lnTo>
                  <a:pt x="14478" y="8444"/>
                </a:lnTo>
                <a:lnTo>
                  <a:pt x="14989" y="8395"/>
                </a:lnTo>
                <a:lnTo>
                  <a:pt x="15232" y="8395"/>
                </a:lnTo>
                <a:lnTo>
                  <a:pt x="15232" y="8857"/>
                </a:lnTo>
                <a:lnTo>
                  <a:pt x="14746" y="8882"/>
                </a:lnTo>
                <a:lnTo>
                  <a:pt x="14527" y="8882"/>
                </a:lnTo>
                <a:lnTo>
                  <a:pt x="14308" y="8906"/>
                </a:lnTo>
                <a:lnTo>
                  <a:pt x="14089" y="8955"/>
                </a:lnTo>
                <a:lnTo>
                  <a:pt x="13991" y="8979"/>
                </a:lnTo>
                <a:lnTo>
                  <a:pt x="13894" y="9028"/>
                </a:lnTo>
                <a:lnTo>
                  <a:pt x="13870" y="9052"/>
                </a:lnTo>
                <a:lnTo>
                  <a:pt x="13894" y="9076"/>
                </a:lnTo>
                <a:lnTo>
                  <a:pt x="13967" y="9125"/>
                </a:lnTo>
                <a:lnTo>
                  <a:pt x="14089" y="9174"/>
                </a:lnTo>
                <a:lnTo>
                  <a:pt x="14308" y="9222"/>
                </a:lnTo>
                <a:lnTo>
                  <a:pt x="14746" y="9222"/>
                </a:lnTo>
                <a:lnTo>
                  <a:pt x="14965" y="9247"/>
                </a:lnTo>
                <a:lnTo>
                  <a:pt x="15208" y="9247"/>
                </a:lnTo>
                <a:lnTo>
                  <a:pt x="15184" y="9465"/>
                </a:lnTo>
                <a:lnTo>
                  <a:pt x="14989" y="9514"/>
                </a:lnTo>
                <a:lnTo>
                  <a:pt x="14746" y="9563"/>
                </a:lnTo>
                <a:lnTo>
                  <a:pt x="14502" y="9660"/>
                </a:lnTo>
                <a:lnTo>
                  <a:pt x="14283" y="9757"/>
                </a:lnTo>
                <a:lnTo>
                  <a:pt x="14064" y="9879"/>
                </a:lnTo>
                <a:lnTo>
                  <a:pt x="14040" y="9903"/>
                </a:lnTo>
                <a:lnTo>
                  <a:pt x="14040" y="9952"/>
                </a:lnTo>
                <a:lnTo>
                  <a:pt x="14064" y="9976"/>
                </a:lnTo>
                <a:lnTo>
                  <a:pt x="14089" y="9976"/>
                </a:lnTo>
                <a:lnTo>
                  <a:pt x="14308" y="10001"/>
                </a:lnTo>
                <a:lnTo>
                  <a:pt x="14527" y="9976"/>
                </a:lnTo>
                <a:lnTo>
                  <a:pt x="14965" y="9903"/>
                </a:lnTo>
                <a:lnTo>
                  <a:pt x="15111" y="9879"/>
                </a:lnTo>
                <a:lnTo>
                  <a:pt x="14989" y="10390"/>
                </a:lnTo>
                <a:lnTo>
                  <a:pt x="14551" y="10463"/>
                </a:lnTo>
                <a:lnTo>
                  <a:pt x="14356" y="10487"/>
                </a:lnTo>
                <a:lnTo>
                  <a:pt x="14186" y="10512"/>
                </a:lnTo>
                <a:lnTo>
                  <a:pt x="14016" y="10560"/>
                </a:lnTo>
                <a:lnTo>
                  <a:pt x="13943" y="10609"/>
                </a:lnTo>
                <a:lnTo>
                  <a:pt x="13870" y="10682"/>
                </a:lnTo>
                <a:lnTo>
                  <a:pt x="13845" y="10731"/>
                </a:lnTo>
                <a:lnTo>
                  <a:pt x="13845" y="10804"/>
                </a:lnTo>
                <a:lnTo>
                  <a:pt x="13894" y="10852"/>
                </a:lnTo>
                <a:lnTo>
                  <a:pt x="13918" y="10901"/>
                </a:lnTo>
                <a:lnTo>
                  <a:pt x="13991" y="10925"/>
                </a:lnTo>
                <a:lnTo>
                  <a:pt x="14089" y="10950"/>
                </a:lnTo>
                <a:lnTo>
                  <a:pt x="14259" y="10950"/>
                </a:lnTo>
                <a:lnTo>
                  <a:pt x="14600" y="10901"/>
                </a:lnTo>
                <a:lnTo>
                  <a:pt x="14819" y="10877"/>
                </a:lnTo>
                <a:lnTo>
                  <a:pt x="14819" y="10877"/>
                </a:lnTo>
                <a:lnTo>
                  <a:pt x="14624" y="11339"/>
                </a:lnTo>
                <a:lnTo>
                  <a:pt x="14502" y="11339"/>
                </a:lnTo>
                <a:lnTo>
                  <a:pt x="14308" y="11315"/>
                </a:lnTo>
                <a:lnTo>
                  <a:pt x="14113" y="11339"/>
                </a:lnTo>
                <a:lnTo>
                  <a:pt x="13918" y="11363"/>
                </a:lnTo>
                <a:lnTo>
                  <a:pt x="13748" y="11436"/>
                </a:lnTo>
                <a:lnTo>
                  <a:pt x="13748" y="11461"/>
                </a:lnTo>
                <a:lnTo>
                  <a:pt x="13748" y="11485"/>
                </a:lnTo>
                <a:lnTo>
                  <a:pt x="13918" y="11558"/>
                </a:lnTo>
                <a:lnTo>
                  <a:pt x="14089" y="11607"/>
                </a:lnTo>
                <a:lnTo>
                  <a:pt x="14454" y="11655"/>
                </a:lnTo>
                <a:lnTo>
                  <a:pt x="14210" y="12069"/>
                </a:lnTo>
                <a:lnTo>
                  <a:pt x="13991" y="12069"/>
                </a:lnTo>
                <a:lnTo>
                  <a:pt x="13748" y="12093"/>
                </a:lnTo>
                <a:lnTo>
                  <a:pt x="13626" y="12069"/>
                </a:lnTo>
                <a:lnTo>
                  <a:pt x="13480" y="12045"/>
                </a:lnTo>
                <a:lnTo>
                  <a:pt x="13359" y="12020"/>
                </a:lnTo>
                <a:lnTo>
                  <a:pt x="13237" y="12020"/>
                </a:lnTo>
                <a:lnTo>
                  <a:pt x="13213" y="12045"/>
                </a:lnTo>
                <a:lnTo>
                  <a:pt x="13188" y="12069"/>
                </a:lnTo>
                <a:lnTo>
                  <a:pt x="13213" y="12166"/>
                </a:lnTo>
                <a:lnTo>
                  <a:pt x="13261" y="12239"/>
                </a:lnTo>
                <a:lnTo>
                  <a:pt x="13334" y="12312"/>
                </a:lnTo>
                <a:lnTo>
                  <a:pt x="13432" y="12361"/>
                </a:lnTo>
                <a:lnTo>
                  <a:pt x="13553" y="12385"/>
                </a:lnTo>
                <a:lnTo>
                  <a:pt x="13675" y="12410"/>
                </a:lnTo>
                <a:lnTo>
                  <a:pt x="13943" y="12434"/>
                </a:lnTo>
                <a:lnTo>
                  <a:pt x="13602" y="12823"/>
                </a:lnTo>
                <a:lnTo>
                  <a:pt x="13091" y="12726"/>
                </a:lnTo>
                <a:lnTo>
                  <a:pt x="12872" y="12677"/>
                </a:lnTo>
                <a:lnTo>
                  <a:pt x="12750" y="12677"/>
                </a:lnTo>
                <a:lnTo>
                  <a:pt x="12629" y="12702"/>
                </a:lnTo>
                <a:lnTo>
                  <a:pt x="12604" y="12726"/>
                </a:lnTo>
                <a:lnTo>
                  <a:pt x="12604" y="12775"/>
                </a:lnTo>
                <a:lnTo>
                  <a:pt x="12629" y="12848"/>
                </a:lnTo>
                <a:lnTo>
                  <a:pt x="12677" y="12921"/>
                </a:lnTo>
                <a:lnTo>
                  <a:pt x="12750" y="12969"/>
                </a:lnTo>
                <a:lnTo>
                  <a:pt x="12848" y="13018"/>
                </a:lnTo>
                <a:lnTo>
                  <a:pt x="13042" y="13115"/>
                </a:lnTo>
                <a:lnTo>
                  <a:pt x="13261" y="13164"/>
                </a:lnTo>
                <a:lnTo>
                  <a:pt x="13115" y="13286"/>
                </a:lnTo>
                <a:lnTo>
                  <a:pt x="13067" y="13286"/>
                </a:lnTo>
                <a:lnTo>
                  <a:pt x="12604" y="13261"/>
                </a:lnTo>
                <a:lnTo>
                  <a:pt x="12361" y="13213"/>
                </a:lnTo>
                <a:lnTo>
                  <a:pt x="12239" y="13188"/>
                </a:lnTo>
                <a:lnTo>
                  <a:pt x="12118" y="13188"/>
                </a:lnTo>
                <a:lnTo>
                  <a:pt x="12045" y="13213"/>
                </a:lnTo>
                <a:lnTo>
                  <a:pt x="11996" y="13261"/>
                </a:lnTo>
                <a:lnTo>
                  <a:pt x="11996" y="13334"/>
                </a:lnTo>
                <a:lnTo>
                  <a:pt x="12020" y="13383"/>
                </a:lnTo>
                <a:lnTo>
                  <a:pt x="12142" y="13505"/>
                </a:lnTo>
                <a:lnTo>
                  <a:pt x="12312" y="13578"/>
                </a:lnTo>
                <a:lnTo>
                  <a:pt x="12483" y="13626"/>
                </a:lnTo>
                <a:lnTo>
                  <a:pt x="12677" y="13651"/>
                </a:lnTo>
                <a:lnTo>
                  <a:pt x="12239" y="13943"/>
                </a:lnTo>
                <a:lnTo>
                  <a:pt x="12166" y="13918"/>
                </a:lnTo>
                <a:lnTo>
                  <a:pt x="11704" y="13821"/>
                </a:lnTo>
                <a:lnTo>
                  <a:pt x="11485" y="13772"/>
                </a:lnTo>
                <a:lnTo>
                  <a:pt x="11266" y="13724"/>
                </a:lnTo>
                <a:lnTo>
                  <a:pt x="11242" y="13748"/>
                </a:lnTo>
                <a:lnTo>
                  <a:pt x="11217" y="13748"/>
                </a:lnTo>
                <a:lnTo>
                  <a:pt x="11217" y="13821"/>
                </a:lnTo>
                <a:lnTo>
                  <a:pt x="11266" y="13894"/>
                </a:lnTo>
                <a:lnTo>
                  <a:pt x="11315" y="13967"/>
                </a:lnTo>
                <a:lnTo>
                  <a:pt x="11461" y="14064"/>
                </a:lnTo>
                <a:lnTo>
                  <a:pt x="11631" y="14137"/>
                </a:lnTo>
                <a:lnTo>
                  <a:pt x="11801" y="14210"/>
                </a:lnTo>
                <a:lnTo>
                  <a:pt x="11461" y="14381"/>
                </a:lnTo>
                <a:lnTo>
                  <a:pt x="11388" y="14332"/>
                </a:lnTo>
                <a:lnTo>
                  <a:pt x="11339" y="14308"/>
                </a:lnTo>
                <a:lnTo>
                  <a:pt x="11193" y="14259"/>
                </a:lnTo>
                <a:lnTo>
                  <a:pt x="10901" y="14235"/>
                </a:lnTo>
                <a:lnTo>
                  <a:pt x="10658" y="14210"/>
                </a:lnTo>
                <a:lnTo>
                  <a:pt x="10512" y="14210"/>
                </a:lnTo>
                <a:lnTo>
                  <a:pt x="10390" y="14235"/>
                </a:lnTo>
                <a:lnTo>
                  <a:pt x="10366" y="14235"/>
                </a:lnTo>
                <a:lnTo>
                  <a:pt x="10366" y="14283"/>
                </a:lnTo>
                <a:lnTo>
                  <a:pt x="10366" y="14332"/>
                </a:lnTo>
                <a:lnTo>
                  <a:pt x="10415" y="14381"/>
                </a:lnTo>
                <a:lnTo>
                  <a:pt x="10488" y="14478"/>
                </a:lnTo>
                <a:lnTo>
                  <a:pt x="10634" y="14551"/>
                </a:lnTo>
                <a:lnTo>
                  <a:pt x="10731" y="14575"/>
                </a:lnTo>
                <a:lnTo>
                  <a:pt x="10901" y="14624"/>
                </a:lnTo>
                <a:lnTo>
                  <a:pt x="10512" y="14746"/>
                </a:lnTo>
                <a:lnTo>
                  <a:pt x="10317" y="14673"/>
                </a:lnTo>
                <a:lnTo>
                  <a:pt x="10123" y="14624"/>
                </a:lnTo>
                <a:lnTo>
                  <a:pt x="9904" y="14600"/>
                </a:lnTo>
                <a:lnTo>
                  <a:pt x="9806" y="14600"/>
                </a:lnTo>
                <a:lnTo>
                  <a:pt x="9709" y="14648"/>
                </a:lnTo>
                <a:lnTo>
                  <a:pt x="9685" y="14673"/>
                </a:lnTo>
                <a:lnTo>
                  <a:pt x="9685" y="14721"/>
                </a:lnTo>
                <a:lnTo>
                  <a:pt x="9733" y="14794"/>
                </a:lnTo>
                <a:lnTo>
                  <a:pt x="9806" y="14843"/>
                </a:lnTo>
                <a:lnTo>
                  <a:pt x="9952" y="14916"/>
                </a:lnTo>
                <a:lnTo>
                  <a:pt x="9636" y="14989"/>
                </a:lnTo>
                <a:lnTo>
                  <a:pt x="9587" y="14940"/>
                </a:lnTo>
                <a:lnTo>
                  <a:pt x="9539" y="14916"/>
                </a:lnTo>
                <a:lnTo>
                  <a:pt x="9441" y="14867"/>
                </a:lnTo>
                <a:lnTo>
                  <a:pt x="9247" y="14843"/>
                </a:lnTo>
                <a:lnTo>
                  <a:pt x="9149" y="14843"/>
                </a:lnTo>
                <a:lnTo>
                  <a:pt x="9052" y="14867"/>
                </a:lnTo>
                <a:lnTo>
                  <a:pt x="9028" y="14916"/>
                </a:lnTo>
                <a:lnTo>
                  <a:pt x="8979" y="14965"/>
                </a:lnTo>
                <a:lnTo>
                  <a:pt x="8979" y="15013"/>
                </a:lnTo>
                <a:lnTo>
                  <a:pt x="9003" y="15062"/>
                </a:lnTo>
                <a:lnTo>
                  <a:pt x="9028" y="15086"/>
                </a:lnTo>
                <a:lnTo>
                  <a:pt x="8663" y="15135"/>
                </a:lnTo>
                <a:lnTo>
                  <a:pt x="8298" y="15159"/>
                </a:lnTo>
                <a:lnTo>
                  <a:pt x="7227" y="15159"/>
                </a:lnTo>
                <a:lnTo>
                  <a:pt x="6862" y="15111"/>
                </a:lnTo>
                <a:lnTo>
                  <a:pt x="6521" y="15062"/>
                </a:lnTo>
                <a:lnTo>
                  <a:pt x="6156" y="14989"/>
                </a:lnTo>
                <a:lnTo>
                  <a:pt x="5816" y="14916"/>
                </a:lnTo>
                <a:lnTo>
                  <a:pt x="5475" y="14819"/>
                </a:lnTo>
                <a:lnTo>
                  <a:pt x="5134" y="14697"/>
                </a:lnTo>
                <a:lnTo>
                  <a:pt x="4818" y="14575"/>
                </a:lnTo>
                <a:lnTo>
                  <a:pt x="4477" y="14405"/>
                </a:lnTo>
                <a:lnTo>
                  <a:pt x="4161" y="14259"/>
                </a:lnTo>
                <a:lnTo>
                  <a:pt x="3869" y="14064"/>
                </a:lnTo>
                <a:lnTo>
                  <a:pt x="3553" y="13870"/>
                </a:lnTo>
                <a:lnTo>
                  <a:pt x="3285" y="13675"/>
                </a:lnTo>
                <a:lnTo>
                  <a:pt x="3042" y="13456"/>
                </a:lnTo>
                <a:lnTo>
                  <a:pt x="2799" y="13237"/>
                </a:lnTo>
                <a:lnTo>
                  <a:pt x="2555" y="12994"/>
                </a:lnTo>
                <a:lnTo>
                  <a:pt x="2336" y="12775"/>
                </a:lnTo>
                <a:lnTo>
                  <a:pt x="2117" y="12507"/>
                </a:lnTo>
                <a:lnTo>
                  <a:pt x="1923" y="12239"/>
                </a:lnTo>
                <a:lnTo>
                  <a:pt x="1728" y="11972"/>
                </a:lnTo>
                <a:lnTo>
                  <a:pt x="1558" y="11704"/>
                </a:lnTo>
                <a:lnTo>
                  <a:pt x="1412" y="11412"/>
                </a:lnTo>
                <a:lnTo>
                  <a:pt x="1266" y="11120"/>
                </a:lnTo>
                <a:lnTo>
                  <a:pt x="1144" y="10828"/>
                </a:lnTo>
                <a:lnTo>
                  <a:pt x="1047" y="10512"/>
                </a:lnTo>
                <a:lnTo>
                  <a:pt x="949" y="10195"/>
                </a:lnTo>
                <a:lnTo>
                  <a:pt x="901" y="9879"/>
                </a:lnTo>
                <a:lnTo>
                  <a:pt x="828" y="9538"/>
                </a:lnTo>
                <a:lnTo>
                  <a:pt x="779" y="9003"/>
                </a:lnTo>
                <a:lnTo>
                  <a:pt x="755" y="8468"/>
                </a:lnTo>
                <a:lnTo>
                  <a:pt x="755" y="7933"/>
                </a:lnTo>
                <a:lnTo>
                  <a:pt x="803" y="7397"/>
                </a:lnTo>
                <a:lnTo>
                  <a:pt x="852" y="6862"/>
                </a:lnTo>
                <a:lnTo>
                  <a:pt x="974" y="6351"/>
                </a:lnTo>
                <a:lnTo>
                  <a:pt x="1095" y="5840"/>
                </a:lnTo>
                <a:lnTo>
                  <a:pt x="1290" y="5353"/>
                </a:lnTo>
                <a:lnTo>
                  <a:pt x="1412" y="5061"/>
                </a:lnTo>
                <a:lnTo>
                  <a:pt x="1582" y="4745"/>
                </a:lnTo>
                <a:lnTo>
                  <a:pt x="1777" y="4404"/>
                </a:lnTo>
                <a:lnTo>
                  <a:pt x="2020" y="4064"/>
                </a:lnTo>
                <a:lnTo>
                  <a:pt x="2288" y="3699"/>
                </a:lnTo>
                <a:lnTo>
                  <a:pt x="2580" y="3334"/>
                </a:lnTo>
                <a:lnTo>
                  <a:pt x="2920" y="2944"/>
                </a:lnTo>
                <a:lnTo>
                  <a:pt x="3285" y="2604"/>
                </a:lnTo>
                <a:lnTo>
                  <a:pt x="3674" y="2263"/>
                </a:lnTo>
                <a:lnTo>
                  <a:pt x="4088" y="1922"/>
                </a:lnTo>
                <a:lnTo>
                  <a:pt x="4550" y="1630"/>
                </a:lnTo>
                <a:lnTo>
                  <a:pt x="5013" y="1363"/>
                </a:lnTo>
                <a:lnTo>
                  <a:pt x="5524" y="1144"/>
                </a:lnTo>
                <a:lnTo>
                  <a:pt x="6059" y="974"/>
                </a:lnTo>
                <a:lnTo>
                  <a:pt x="6327" y="925"/>
                </a:lnTo>
                <a:lnTo>
                  <a:pt x="6594" y="876"/>
                </a:lnTo>
                <a:lnTo>
                  <a:pt x="6886" y="828"/>
                </a:lnTo>
                <a:lnTo>
                  <a:pt x="7178" y="803"/>
                </a:lnTo>
                <a:lnTo>
                  <a:pt x="7543" y="779"/>
                </a:lnTo>
                <a:lnTo>
                  <a:pt x="7933" y="730"/>
                </a:lnTo>
                <a:lnTo>
                  <a:pt x="8322" y="682"/>
                </a:lnTo>
                <a:close/>
                <a:moveTo>
                  <a:pt x="8152" y="0"/>
                </a:moveTo>
                <a:lnTo>
                  <a:pt x="7762" y="25"/>
                </a:lnTo>
                <a:lnTo>
                  <a:pt x="7397" y="73"/>
                </a:lnTo>
                <a:lnTo>
                  <a:pt x="7081" y="49"/>
                </a:lnTo>
                <a:lnTo>
                  <a:pt x="6789" y="49"/>
                </a:lnTo>
                <a:lnTo>
                  <a:pt x="6473" y="73"/>
                </a:lnTo>
                <a:lnTo>
                  <a:pt x="6181" y="146"/>
                </a:lnTo>
                <a:lnTo>
                  <a:pt x="5864" y="219"/>
                </a:lnTo>
                <a:lnTo>
                  <a:pt x="5548" y="317"/>
                </a:lnTo>
                <a:lnTo>
                  <a:pt x="5232" y="438"/>
                </a:lnTo>
                <a:lnTo>
                  <a:pt x="4940" y="560"/>
                </a:lnTo>
                <a:lnTo>
                  <a:pt x="4331" y="876"/>
                </a:lnTo>
                <a:lnTo>
                  <a:pt x="3772" y="1217"/>
                </a:lnTo>
                <a:lnTo>
                  <a:pt x="3236" y="1606"/>
                </a:lnTo>
                <a:lnTo>
                  <a:pt x="2774" y="1995"/>
                </a:lnTo>
                <a:lnTo>
                  <a:pt x="2507" y="2239"/>
                </a:lnTo>
                <a:lnTo>
                  <a:pt x="2263" y="2482"/>
                </a:lnTo>
                <a:lnTo>
                  <a:pt x="2044" y="2725"/>
                </a:lnTo>
                <a:lnTo>
                  <a:pt x="1825" y="2993"/>
                </a:lnTo>
                <a:lnTo>
                  <a:pt x="1655" y="3261"/>
                </a:lnTo>
                <a:lnTo>
                  <a:pt x="1460" y="3528"/>
                </a:lnTo>
                <a:lnTo>
                  <a:pt x="1144" y="4088"/>
                </a:lnTo>
                <a:lnTo>
                  <a:pt x="876" y="4696"/>
                </a:lnTo>
                <a:lnTo>
                  <a:pt x="633" y="5305"/>
                </a:lnTo>
                <a:lnTo>
                  <a:pt x="414" y="5962"/>
                </a:lnTo>
                <a:lnTo>
                  <a:pt x="219" y="6643"/>
                </a:lnTo>
                <a:lnTo>
                  <a:pt x="146" y="7008"/>
                </a:lnTo>
                <a:lnTo>
                  <a:pt x="73" y="7373"/>
                </a:lnTo>
                <a:lnTo>
                  <a:pt x="25" y="7738"/>
                </a:lnTo>
                <a:lnTo>
                  <a:pt x="25" y="8103"/>
                </a:lnTo>
                <a:lnTo>
                  <a:pt x="0" y="8468"/>
                </a:lnTo>
                <a:lnTo>
                  <a:pt x="25" y="8809"/>
                </a:lnTo>
                <a:lnTo>
                  <a:pt x="73" y="9174"/>
                </a:lnTo>
                <a:lnTo>
                  <a:pt x="122" y="9514"/>
                </a:lnTo>
                <a:lnTo>
                  <a:pt x="195" y="9879"/>
                </a:lnTo>
                <a:lnTo>
                  <a:pt x="292" y="10220"/>
                </a:lnTo>
                <a:lnTo>
                  <a:pt x="390" y="10560"/>
                </a:lnTo>
                <a:lnTo>
                  <a:pt x="511" y="10901"/>
                </a:lnTo>
                <a:lnTo>
                  <a:pt x="657" y="11242"/>
                </a:lnTo>
                <a:lnTo>
                  <a:pt x="828" y="11582"/>
                </a:lnTo>
                <a:lnTo>
                  <a:pt x="1168" y="12264"/>
                </a:lnTo>
                <a:lnTo>
                  <a:pt x="1412" y="12629"/>
                </a:lnTo>
                <a:lnTo>
                  <a:pt x="1655" y="12994"/>
                </a:lnTo>
                <a:lnTo>
                  <a:pt x="1898" y="13334"/>
                </a:lnTo>
                <a:lnTo>
                  <a:pt x="2166" y="13651"/>
                </a:lnTo>
                <a:lnTo>
                  <a:pt x="2458" y="13943"/>
                </a:lnTo>
                <a:lnTo>
                  <a:pt x="2750" y="14235"/>
                </a:lnTo>
                <a:lnTo>
                  <a:pt x="3066" y="14502"/>
                </a:lnTo>
                <a:lnTo>
                  <a:pt x="3382" y="14746"/>
                </a:lnTo>
                <a:lnTo>
                  <a:pt x="3723" y="14965"/>
                </a:lnTo>
                <a:lnTo>
                  <a:pt x="4064" y="15159"/>
                </a:lnTo>
                <a:lnTo>
                  <a:pt x="4429" y="15354"/>
                </a:lnTo>
                <a:lnTo>
                  <a:pt x="4818" y="15500"/>
                </a:lnTo>
                <a:lnTo>
                  <a:pt x="5207" y="15622"/>
                </a:lnTo>
                <a:lnTo>
                  <a:pt x="5597" y="15743"/>
                </a:lnTo>
                <a:lnTo>
                  <a:pt x="6010" y="15816"/>
                </a:lnTo>
                <a:lnTo>
                  <a:pt x="6448" y="15889"/>
                </a:lnTo>
                <a:lnTo>
                  <a:pt x="6862" y="15914"/>
                </a:lnTo>
                <a:lnTo>
                  <a:pt x="7300" y="15938"/>
                </a:lnTo>
                <a:lnTo>
                  <a:pt x="7738" y="15938"/>
                </a:lnTo>
                <a:lnTo>
                  <a:pt x="8176" y="15914"/>
                </a:lnTo>
                <a:lnTo>
                  <a:pt x="8590" y="15889"/>
                </a:lnTo>
                <a:lnTo>
                  <a:pt x="9028" y="15841"/>
                </a:lnTo>
                <a:lnTo>
                  <a:pt x="9441" y="15768"/>
                </a:lnTo>
                <a:lnTo>
                  <a:pt x="9855" y="15670"/>
                </a:lnTo>
                <a:lnTo>
                  <a:pt x="10269" y="15573"/>
                </a:lnTo>
                <a:lnTo>
                  <a:pt x="10682" y="15451"/>
                </a:lnTo>
                <a:lnTo>
                  <a:pt x="11071" y="15305"/>
                </a:lnTo>
                <a:lnTo>
                  <a:pt x="11461" y="15135"/>
                </a:lnTo>
                <a:lnTo>
                  <a:pt x="11850" y="14940"/>
                </a:lnTo>
                <a:lnTo>
                  <a:pt x="12215" y="14721"/>
                </a:lnTo>
                <a:lnTo>
                  <a:pt x="12580" y="14478"/>
                </a:lnTo>
                <a:lnTo>
                  <a:pt x="12945" y="14235"/>
                </a:lnTo>
                <a:lnTo>
                  <a:pt x="13286" y="13943"/>
                </a:lnTo>
                <a:lnTo>
                  <a:pt x="13602" y="13651"/>
                </a:lnTo>
                <a:lnTo>
                  <a:pt x="13918" y="13334"/>
                </a:lnTo>
                <a:lnTo>
                  <a:pt x="14186" y="13018"/>
                </a:lnTo>
                <a:lnTo>
                  <a:pt x="14454" y="12702"/>
                </a:lnTo>
                <a:lnTo>
                  <a:pt x="14697" y="12361"/>
                </a:lnTo>
                <a:lnTo>
                  <a:pt x="14916" y="11996"/>
                </a:lnTo>
                <a:lnTo>
                  <a:pt x="15111" y="11631"/>
                </a:lnTo>
                <a:lnTo>
                  <a:pt x="15135" y="11631"/>
                </a:lnTo>
                <a:lnTo>
                  <a:pt x="15159" y="11582"/>
                </a:lnTo>
                <a:lnTo>
                  <a:pt x="15159" y="11534"/>
                </a:lnTo>
                <a:lnTo>
                  <a:pt x="15354" y="11096"/>
                </a:lnTo>
                <a:lnTo>
                  <a:pt x="15524" y="10658"/>
                </a:lnTo>
                <a:lnTo>
                  <a:pt x="15646" y="10195"/>
                </a:lnTo>
                <a:lnTo>
                  <a:pt x="15743" y="9733"/>
                </a:lnTo>
                <a:lnTo>
                  <a:pt x="15768" y="9709"/>
                </a:lnTo>
                <a:lnTo>
                  <a:pt x="15792" y="9684"/>
                </a:lnTo>
                <a:lnTo>
                  <a:pt x="15792" y="9636"/>
                </a:lnTo>
                <a:lnTo>
                  <a:pt x="15792" y="9611"/>
                </a:lnTo>
                <a:lnTo>
                  <a:pt x="15768" y="9563"/>
                </a:lnTo>
                <a:lnTo>
                  <a:pt x="15816" y="9174"/>
                </a:lnTo>
                <a:lnTo>
                  <a:pt x="15841" y="8760"/>
                </a:lnTo>
                <a:lnTo>
                  <a:pt x="15841" y="8371"/>
                </a:lnTo>
                <a:lnTo>
                  <a:pt x="15841" y="7957"/>
                </a:lnTo>
                <a:lnTo>
                  <a:pt x="15743" y="7105"/>
                </a:lnTo>
                <a:lnTo>
                  <a:pt x="15695" y="6667"/>
                </a:lnTo>
                <a:lnTo>
                  <a:pt x="15622" y="6254"/>
                </a:lnTo>
                <a:lnTo>
                  <a:pt x="15524" y="5840"/>
                </a:lnTo>
                <a:lnTo>
                  <a:pt x="15427" y="5426"/>
                </a:lnTo>
                <a:lnTo>
                  <a:pt x="15305" y="5013"/>
                </a:lnTo>
                <a:lnTo>
                  <a:pt x="15159" y="4623"/>
                </a:lnTo>
                <a:lnTo>
                  <a:pt x="15013" y="4234"/>
                </a:lnTo>
                <a:lnTo>
                  <a:pt x="14819" y="3845"/>
                </a:lnTo>
                <a:lnTo>
                  <a:pt x="14624" y="3480"/>
                </a:lnTo>
                <a:lnTo>
                  <a:pt x="14405" y="3115"/>
                </a:lnTo>
                <a:lnTo>
                  <a:pt x="14162" y="2774"/>
                </a:lnTo>
                <a:lnTo>
                  <a:pt x="13894" y="2458"/>
                </a:lnTo>
                <a:lnTo>
                  <a:pt x="13602" y="2141"/>
                </a:lnTo>
                <a:lnTo>
                  <a:pt x="13286" y="1849"/>
                </a:lnTo>
                <a:lnTo>
                  <a:pt x="12994" y="1582"/>
                </a:lnTo>
                <a:lnTo>
                  <a:pt x="12653" y="1363"/>
                </a:lnTo>
                <a:lnTo>
                  <a:pt x="12312" y="1144"/>
                </a:lnTo>
                <a:lnTo>
                  <a:pt x="11972" y="949"/>
                </a:lnTo>
                <a:lnTo>
                  <a:pt x="11607" y="779"/>
                </a:lnTo>
                <a:lnTo>
                  <a:pt x="11242" y="609"/>
                </a:lnTo>
                <a:lnTo>
                  <a:pt x="10853" y="487"/>
                </a:lnTo>
                <a:lnTo>
                  <a:pt x="10488" y="365"/>
                </a:lnTo>
                <a:lnTo>
                  <a:pt x="10123" y="268"/>
                </a:lnTo>
                <a:lnTo>
                  <a:pt x="9733" y="171"/>
                </a:lnTo>
                <a:lnTo>
                  <a:pt x="9344" y="98"/>
                </a:lnTo>
                <a:lnTo>
                  <a:pt x="8955" y="49"/>
                </a:lnTo>
                <a:lnTo>
                  <a:pt x="8541" y="25"/>
                </a:lnTo>
                <a:lnTo>
                  <a:pt x="8152" y="0"/>
                </a:lnTo>
                <a:close/>
              </a:path>
            </a:pathLst>
          </a:cu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 b="1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13" name="Shape 307"/>
          <p:cNvSpPr/>
          <p:nvPr/>
        </p:nvSpPr>
        <p:spPr>
          <a:xfrm>
            <a:off x="4918841" y="1988408"/>
            <a:ext cx="1177159" cy="1003080"/>
          </a:xfrm>
          <a:custGeom>
            <a:avLst/>
            <a:gdLst/>
            <a:ahLst/>
            <a:cxnLst/>
            <a:rect l="0" t="0" r="0" b="0"/>
            <a:pathLst>
              <a:path w="15817" h="15938" extrusionOk="0">
                <a:moveTo>
                  <a:pt x="4745" y="7470"/>
                </a:moveTo>
                <a:lnTo>
                  <a:pt x="4818" y="7495"/>
                </a:lnTo>
                <a:lnTo>
                  <a:pt x="4891" y="7543"/>
                </a:lnTo>
                <a:lnTo>
                  <a:pt x="4940" y="7616"/>
                </a:lnTo>
                <a:lnTo>
                  <a:pt x="4964" y="7714"/>
                </a:lnTo>
                <a:lnTo>
                  <a:pt x="4964" y="7787"/>
                </a:lnTo>
                <a:lnTo>
                  <a:pt x="4940" y="7908"/>
                </a:lnTo>
                <a:lnTo>
                  <a:pt x="4867" y="7981"/>
                </a:lnTo>
                <a:lnTo>
                  <a:pt x="4794" y="8054"/>
                </a:lnTo>
                <a:lnTo>
                  <a:pt x="4672" y="8079"/>
                </a:lnTo>
                <a:lnTo>
                  <a:pt x="4551" y="8054"/>
                </a:lnTo>
                <a:lnTo>
                  <a:pt x="4478" y="7981"/>
                </a:lnTo>
                <a:lnTo>
                  <a:pt x="4405" y="7908"/>
                </a:lnTo>
                <a:lnTo>
                  <a:pt x="4380" y="7787"/>
                </a:lnTo>
                <a:lnTo>
                  <a:pt x="4405" y="7665"/>
                </a:lnTo>
                <a:lnTo>
                  <a:pt x="4478" y="7543"/>
                </a:lnTo>
                <a:lnTo>
                  <a:pt x="4551" y="7495"/>
                </a:lnTo>
                <a:lnTo>
                  <a:pt x="4648" y="7470"/>
                </a:lnTo>
                <a:close/>
                <a:moveTo>
                  <a:pt x="11120" y="7470"/>
                </a:moveTo>
                <a:lnTo>
                  <a:pt x="11193" y="7495"/>
                </a:lnTo>
                <a:lnTo>
                  <a:pt x="11266" y="7543"/>
                </a:lnTo>
                <a:lnTo>
                  <a:pt x="11315" y="7616"/>
                </a:lnTo>
                <a:lnTo>
                  <a:pt x="11339" y="7714"/>
                </a:lnTo>
                <a:lnTo>
                  <a:pt x="11339" y="7787"/>
                </a:lnTo>
                <a:lnTo>
                  <a:pt x="11315" y="7908"/>
                </a:lnTo>
                <a:lnTo>
                  <a:pt x="11242" y="7981"/>
                </a:lnTo>
                <a:lnTo>
                  <a:pt x="11169" y="8054"/>
                </a:lnTo>
                <a:lnTo>
                  <a:pt x="11047" y="8079"/>
                </a:lnTo>
                <a:lnTo>
                  <a:pt x="10926" y="8054"/>
                </a:lnTo>
                <a:lnTo>
                  <a:pt x="10853" y="7981"/>
                </a:lnTo>
                <a:lnTo>
                  <a:pt x="10780" y="7908"/>
                </a:lnTo>
                <a:lnTo>
                  <a:pt x="10755" y="7787"/>
                </a:lnTo>
                <a:lnTo>
                  <a:pt x="10780" y="7665"/>
                </a:lnTo>
                <a:lnTo>
                  <a:pt x="10853" y="7543"/>
                </a:lnTo>
                <a:lnTo>
                  <a:pt x="10926" y="7495"/>
                </a:lnTo>
                <a:lnTo>
                  <a:pt x="11023" y="7470"/>
                </a:lnTo>
                <a:close/>
                <a:moveTo>
                  <a:pt x="4721" y="7081"/>
                </a:moveTo>
                <a:lnTo>
                  <a:pt x="4551" y="7105"/>
                </a:lnTo>
                <a:lnTo>
                  <a:pt x="4380" y="7178"/>
                </a:lnTo>
                <a:lnTo>
                  <a:pt x="4259" y="7300"/>
                </a:lnTo>
                <a:lnTo>
                  <a:pt x="4137" y="7446"/>
                </a:lnTo>
                <a:lnTo>
                  <a:pt x="4064" y="7568"/>
                </a:lnTo>
                <a:lnTo>
                  <a:pt x="4015" y="7714"/>
                </a:lnTo>
                <a:lnTo>
                  <a:pt x="3967" y="7835"/>
                </a:lnTo>
                <a:lnTo>
                  <a:pt x="3967" y="7981"/>
                </a:lnTo>
                <a:lnTo>
                  <a:pt x="3918" y="8225"/>
                </a:lnTo>
                <a:lnTo>
                  <a:pt x="3918" y="8395"/>
                </a:lnTo>
                <a:lnTo>
                  <a:pt x="3967" y="8565"/>
                </a:lnTo>
                <a:lnTo>
                  <a:pt x="4015" y="8711"/>
                </a:lnTo>
                <a:lnTo>
                  <a:pt x="4113" y="8833"/>
                </a:lnTo>
                <a:lnTo>
                  <a:pt x="4210" y="8955"/>
                </a:lnTo>
                <a:lnTo>
                  <a:pt x="4332" y="9028"/>
                </a:lnTo>
                <a:lnTo>
                  <a:pt x="4478" y="9101"/>
                </a:lnTo>
                <a:lnTo>
                  <a:pt x="4648" y="9149"/>
                </a:lnTo>
                <a:lnTo>
                  <a:pt x="4843" y="9174"/>
                </a:lnTo>
                <a:lnTo>
                  <a:pt x="5013" y="9149"/>
                </a:lnTo>
                <a:lnTo>
                  <a:pt x="5183" y="9101"/>
                </a:lnTo>
                <a:lnTo>
                  <a:pt x="5329" y="9028"/>
                </a:lnTo>
                <a:lnTo>
                  <a:pt x="5451" y="8930"/>
                </a:lnTo>
                <a:lnTo>
                  <a:pt x="5573" y="8809"/>
                </a:lnTo>
                <a:lnTo>
                  <a:pt x="5670" y="8663"/>
                </a:lnTo>
                <a:lnTo>
                  <a:pt x="5743" y="8517"/>
                </a:lnTo>
                <a:lnTo>
                  <a:pt x="5792" y="8346"/>
                </a:lnTo>
                <a:lnTo>
                  <a:pt x="5816" y="8176"/>
                </a:lnTo>
                <a:lnTo>
                  <a:pt x="5792" y="8006"/>
                </a:lnTo>
                <a:lnTo>
                  <a:pt x="5767" y="7835"/>
                </a:lnTo>
                <a:lnTo>
                  <a:pt x="5719" y="7689"/>
                </a:lnTo>
                <a:lnTo>
                  <a:pt x="5646" y="7519"/>
                </a:lnTo>
                <a:lnTo>
                  <a:pt x="5524" y="7397"/>
                </a:lnTo>
                <a:lnTo>
                  <a:pt x="5378" y="7251"/>
                </a:lnTo>
                <a:lnTo>
                  <a:pt x="5232" y="7154"/>
                </a:lnTo>
                <a:lnTo>
                  <a:pt x="5062" y="7105"/>
                </a:lnTo>
                <a:lnTo>
                  <a:pt x="4891" y="7081"/>
                </a:lnTo>
                <a:close/>
                <a:moveTo>
                  <a:pt x="11096" y="7081"/>
                </a:moveTo>
                <a:lnTo>
                  <a:pt x="10926" y="7105"/>
                </a:lnTo>
                <a:lnTo>
                  <a:pt x="10755" y="7178"/>
                </a:lnTo>
                <a:lnTo>
                  <a:pt x="10634" y="7300"/>
                </a:lnTo>
                <a:lnTo>
                  <a:pt x="10512" y="7446"/>
                </a:lnTo>
                <a:lnTo>
                  <a:pt x="10439" y="7568"/>
                </a:lnTo>
                <a:lnTo>
                  <a:pt x="10390" y="7714"/>
                </a:lnTo>
                <a:lnTo>
                  <a:pt x="10342" y="7835"/>
                </a:lnTo>
                <a:lnTo>
                  <a:pt x="10342" y="7981"/>
                </a:lnTo>
                <a:lnTo>
                  <a:pt x="10293" y="8225"/>
                </a:lnTo>
                <a:lnTo>
                  <a:pt x="10293" y="8395"/>
                </a:lnTo>
                <a:lnTo>
                  <a:pt x="10342" y="8565"/>
                </a:lnTo>
                <a:lnTo>
                  <a:pt x="10390" y="8711"/>
                </a:lnTo>
                <a:lnTo>
                  <a:pt x="10488" y="8833"/>
                </a:lnTo>
                <a:lnTo>
                  <a:pt x="10585" y="8955"/>
                </a:lnTo>
                <a:lnTo>
                  <a:pt x="10707" y="9028"/>
                </a:lnTo>
                <a:lnTo>
                  <a:pt x="10853" y="9101"/>
                </a:lnTo>
                <a:lnTo>
                  <a:pt x="11023" y="9149"/>
                </a:lnTo>
                <a:lnTo>
                  <a:pt x="11218" y="9174"/>
                </a:lnTo>
                <a:lnTo>
                  <a:pt x="11388" y="9149"/>
                </a:lnTo>
                <a:lnTo>
                  <a:pt x="11558" y="9101"/>
                </a:lnTo>
                <a:lnTo>
                  <a:pt x="11704" y="9028"/>
                </a:lnTo>
                <a:lnTo>
                  <a:pt x="11826" y="8930"/>
                </a:lnTo>
                <a:lnTo>
                  <a:pt x="11948" y="8809"/>
                </a:lnTo>
                <a:lnTo>
                  <a:pt x="12045" y="8663"/>
                </a:lnTo>
                <a:lnTo>
                  <a:pt x="12118" y="8517"/>
                </a:lnTo>
                <a:lnTo>
                  <a:pt x="12167" y="8346"/>
                </a:lnTo>
                <a:lnTo>
                  <a:pt x="12191" y="8176"/>
                </a:lnTo>
                <a:lnTo>
                  <a:pt x="12167" y="8006"/>
                </a:lnTo>
                <a:lnTo>
                  <a:pt x="12142" y="7835"/>
                </a:lnTo>
                <a:lnTo>
                  <a:pt x="12094" y="7689"/>
                </a:lnTo>
                <a:lnTo>
                  <a:pt x="12021" y="7519"/>
                </a:lnTo>
                <a:lnTo>
                  <a:pt x="11899" y="7397"/>
                </a:lnTo>
                <a:lnTo>
                  <a:pt x="11753" y="7251"/>
                </a:lnTo>
                <a:lnTo>
                  <a:pt x="11607" y="7154"/>
                </a:lnTo>
                <a:lnTo>
                  <a:pt x="11437" y="7105"/>
                </a:lnTo>
                <a:lnTo>
                  <a:pt x="11266" y="7081"/>
                </a:lnTo>
                <a:close/>
                <a:moveTo>
                  <a:pt x="11607" y="10731"/>
                </a:moveTo>
                <a:lnTo>
                  <a:pt x="11120" y="10877"/>
                </a:lnTo>
                <a:lnTo>
                  <a:pt x="10658" y="11047"/>
                </a:lnTo>
                <a:lnTo>
                  <a:pt x="9733" y="11412"/>
                </a:lnTo>
                <a:lnTo>
                  <a:pt x="9247" y="11558"/>
                </a:lnTo>
                <a:lnTo>
                  <a:pt x="8784" y="11704"/>
                </a:lnTo>
                <a:lnTo>
                  <a:pt x="7811" y="11972"/>
                </a:lnTo>
                <a:lnTo>
                  <a:pt x="7738" y="11996"/>
                </a:lnTo>
                <a:lnTo>
                  <a:pt x="7690" y="12045"/>
                </a:lnTo>
                <a:lnTo>
                  <a:pt x="7665" y="12118"/>
                </a:lnTo>
                <a:lnTo>
                  <a:pt x="7641" y="12166"/>
                </a:lnTo>
                <a:lnTo>
                  <a:pt x="7665" y="12239"/>
                </a:lnTo>
                <a:lnTo>
                  <a:pt x="7690" y="12312"/>
                </a:lnTo>
                <a:lnTo>
                  <a:pt x="7738" y="12361"/>
                </a:lnTo>
                <a:lnTo>
                  <a:pt x="7811" y="12410"/>
                </a:lnTo>
                <a:lnTo>
                  <a:pt x="7909" y="12434"/>
                </a:lnTo>
                <a:lnTo>
                  <a:pt x="8030" y="12458"/>
                </a:lnTo>
                <a:lnTo>
                  <a:pt x="8249" y="12458"/>
                </a:lnTo>
                <a:lnTo>
                  <a:pt x="8492" y="12434"/>
                </a:lnTo>
                <a:lnTo>
                  <a:pt x="8760" y="12361"/>
                </a:lnTo>
                <a:lnTo>
                  <a:pt x="9247" y="12191"/>
                </a:lnTo>
                <a:lnTo>
                  <a:pt x="9660" y="12045"/>
                </a:lnTo>
                <a:lnTo>
                  <a:pt x="10731" y="11680"/>
                </a:lnTo>
                <a:lnTo>
                  <a:pt x="11753" y="11290"/>
                </a:lnTo>
                <a:lnTo>
                  <a:pt x="11875" y="11217"/>
                </a:lnTo>
                <a:lnTo>
                  <a:pt x="11923" y="11144"/>
                </a:lnTo>
                <a:lnTo>
                  <a:pt x="11948" y="11023"/>
                </a:lnTo>
                <a:lnTo>
                  <a:pt x="11948" y="10925"/>
                </a:lnTo>
                <a:lnTo>
                  <a:pt x="11899" y="10828"/>
                </a:lnTo>
                <a:lnTo>
                  <a:pt x="11826" y="10755"/>
                </a:lnTo>
                <a:lnTo>
                  <a:pt x="11729" y="10731"/>
                </a:lnTo>
                <a:close/>
                <a:moveTo>
                  <a:pt x="8492" y="682"/>
                </a:moveTo>
                <a:lnTo>
                  <a:pt x="8638" y="706"/>
                </a:lnTo>
                <a:lnTo>
                  <a:pt x="9101" y="755"/>
                </a:lnTo>
                <a:lnTo>
                  <a:pt x="9539" y="803"/>
                </a:lnTo>
                <a:lnTo>
                  <a:pt x="9977" y="901"/>
                </a:lnTo>
                <a:lnTo>
                  <a:pt x="10415" y="1022"/>
                </a:lnTo>
                <a:lnTo>
                  <a:pt x="10755" y="1120"/>
                </a:lnTo>
                <a:lnTo>
                  <a:pt x="11096" y="1241"/>
                </a:lnTo>
                <a:lnTo>
                  <a:pt x="11437" y="1411"/>
                </a:lnTo>
                <a:lnTo>
                  <a:pt x="11753" y="1557"/>
                </a:lnTo>
                <a:lnTo>
                  <a:pt x="11753" y="1582"/>
                </a:lnTo>
                <a:lnTo>
                  <a:pt x="11729" y="1655"/>
                </a:lnTo>
                <a:lnTo>
                  <a:pt x="11729" y="1752"/>
                </a:lnTo>
                <a:lnTo>
                  <a:pt x="11753" y="1801"/>
                </a:lnTo>
                <a:lnTo>
                  <a:pt x="11802" y="1825"/>
                </a:lnTo>
                <a:lnTo>
                  <a:pt x="11875" y="1825"/>
                </a:lnTo>
                <a:lnTo>
                  <a:pt x="11948" y="1776"/>
                </a:lnTo>
                <a:lnTo>
                  <a:pt x="11972" y="1752"/>
                </a:lnTo>
                <a:lnTo>
                  <a:pt x="11996" y="1752"/>
                </a:lnTo>
                <a:lnTo>
                  <a:pt x="11996" y="1728"/>
                </a:lnTo>
                <a:lnTo>
                  <a:pt x="12021" y="1728"/>
                </a:lnTo>
                <a:lnTo>
                  <a:pt x="12118" y="1801"/>
                </a:lnTo>
                <a:lnTo>
                  <a:pt x="12094" y="1874"/>
                </a:lnTo>
                <a:lnTo>
                  <a:pt x="12069" y="1947"/>
                </a:lnTo>
                <a:lnTo>
                  <a:pt x="12094" y="1995"/>
                </a:lnTo>
                <a:lnTo>
                  <a:pt x="12118" y="2020"/>
                </a:lnTo>
                <a:lnTo>
                  <a:pt x="12167" y="2044"/>
                </a:lnTo>
                <a:lnTo>
                  <a:pt x="12215" y="2020"/>
                </a:lnTo>
                <a:lnTo>
                  <a:pt x="12240" y="1995"/>
                </a:lnTo>
                <a:lnTo>
                  <a:pt x="12313" y="1922"/>
                </a:lnTo>
                <a:lnTo>
                  <a:pt x="12532" y="2068"/>
                </a:lnTo>
                <a:lnTo>
                  <a:pt x="12483" y="2190"/>
                </a:lnTo>
                <a:lnTo>
                  <a:pt x="12483" y="2239"/>
                </a:lnTo>
                <a:lnTo>
                  <a:pt x="12483" y="2336"/>
                </a:lnTo>
                <a:lnTo>
                  <a:pt x="12507" y="2385"/>
                </a:lnTo>
                <a:lnTo>
                  <a:pt x="12532" y="2409"/>
                </a:lnTo>
                <a:lnTo>
                  <a:pt x="12580" y="2409"/>
                </a:lnTo>
                <a:lnTo>
                  <a:pt x="12629" y="2385"/>
                </a:lnTo>
                <a:lnTo>
                  <a:pt x="12678" y="2360"/>
                </a:lnTo>
                <a:lnTo>
                  <a:pt x="12726" y="2287"/>
                </a:lnTo>
                <a:lnTo>
                  <a:pt x="12775" y="2239"/>
                </a:lnTo>
                <a:lnTo>
                  <a:pt x="12945" y="2409"/>
                </a:lnTo>
                <a:lnTo>
                  <a:pt x="12872" y="2531"/>
                </a:lnTo>
                <a:lnTo>
                  <a:pt x="12824" y="2604"/>
                </a:lnTo>
                <a:lnTo>
                  <a:pt x="12824" y="2677"/>
                </a:lnTo>
                <a:lnTo>
                  <a:pt x="12824" y="2725"/>
                </a:lnTo>
                <a:lnTo>
                  <a:pt x="12848" y="2750"/>
                </a:lnTo>
                <a:lnTo>
                  <a:pt x="12897" y="2774"/>
                </a:lnTo>
                <a:lnTo>
                  <a:pt x="12945" y="2774"/>
                </a:lnTo>
                <a:lnTo>
                  <a:pt x="13067" y="2701"/>
                </a:lnTo>
                <a:lnTo>
                  <a:pt x="13164" y="2604"/>
                </a:lnTo>
                <a:lnTo>
                  <a:pt x="13286" y="2725"/>
                </a:lnTo>
                <a:lnTo>
                  <a:pt x="13383" y="2823"/>
                </a:lnTo>
                <a:lnTo>
                  <a:pt x="13262" y="3017"/>
                </a:lnTo>
                <a:lnTo>
                  <a:pt x="13213" y="3066"/>
                </a:lnTo>
                <a:lnTo>
                  <a:pt x="13164" y="3163"/>
                </a:lnTo>
                <a:lnTo>
                  <a:pt x="13164" y="3236"/>
                </a:lnTo>
                <a:lnTo>
                  <a:pt x="13189" y="3285"/>
                </a:lnTo>
                <a:lnTo>
                  <a:pt x="13213" y="3309"/>
                </a:lnTo>
                <a:lnTo>
                  <a:pt x="13310" y="3285"/>
                </a:lnTo>
                <a:lnTo>
                  <a:pt x="13408" y="3236"/>
                </a:lnTo>
                <a:lnTo>
                  <a:pt x="13529" y="3115"/>
                </a:lnTo>
                <a:lnTo>
                  <a:pt x="13578" y="3042"/>
                </a:lnTo>
                <a:lnTo>
                  <a:pt x="13773" y="3309"/>
                </a:lnTo>
                <a:lnTo>
                  <a:pt x="13675" y="3407"/>
                </a:lnTo>
                <a:lnTo>
                  <a:pt x="13554" y="3504"/>
                </a:lnTo>
                <a:lnTo>
                  <a:pt x="13481" y="3577"/>
                </a:lnTo>
                <a:lnTo>
                  <a:pt x="13456" y="3650"/>
                </a:lnTo>
                <a:lnTo>
                  <a:pt x="13456" y="3699"/>
                </a:lnTo>
                <a:lnTo>
                  <a:pt x="13505" y="3723"/>
                </a:lnTo>
                <a:lnTo>
                  <a:pt x="13602" y="3747"/>
                </a:lnTo>
                <a:lnTo>
                  <a:pt x="13675" y="3723"/>
                </a:lnTo>
                <a:lnTo>
                  <a:pt x="13773" y="3674"/>
                </a:lnTo>
                <a:lnTo>
                  <a:pt x="13846" y="3626"/>
                </a:lnTo>
                <a:lnTo>
                  <a:pt x="13943" y="3577"/>
                </a:lnTo>
                <a:lnTo>
                  <a:pt x="14138" y="3918"/>
                </a:lnTo>
                <a:lnTo>
                  <a:pt x="14040" y="3991"/>
                </a:lnTo>
                <a:lnTo>
                  <a:pt x="13846" y="4161"/>
                </a:lnTo>
                <a:lnTo>
                  <a:pt x="13773" y="4234"/>
                </a:lnTo>
                <a:lnTo>
                  <a:pt x="13700" y="4331"/>
                </a:lnTo>
                <a:lnTo>
                  <a:pt x="13700" y="4356"/>
                </a:lnTo>
                <a:lnTo>
                  <a:pt x="13700" y="4380"/>
                </a:lnTo>
                <a:lnTo>
                  <a:pt x="13821" y="4380"/>
                </a:lnTo>
                <a:lnTo>
                  <a:pt x="13943" y="4356"/>
                </a:lnTo>
                <a:lnTo>
                  <a:pt x="14065" y="4307"/>
                </a:lnTo>
                <a:lnTo>
                  <a:pt x="14162" y="4234"/>
                </a:lnTo>
                <a:lnTo>
                  <a:pt x="14284" y="4161"/>
                </a:lnTo>
                <a:lnTo>
                  <a:pt x="14503" y="4696"/>
                </a:lnTo>
                <a:lnTo>
                  <a:pt x="14332" y="4769"/>
                </a:lnTo>
                <a:lnTo>
                  <a:pt x="14186" y="4842"/>
                </a:lnTo>
                <a:lnTo>
                  <a:pt x="14065" y="4940"/>
                </a:lnTo>
                <a:lnTo>
                  <a:pt x="13943" y="5061"/>
                </a:lnTo>
                <a:lnTo>
                  <a:pt x="13919" y="5134"/>
                </a:lnTo>
                <a:lnTo>
                  <a:pt x="13894" y="5207"/>
                </a:lnTo>
                <a:lnTo>
                  <a:pt x="13894" y="5256"/>
                </a:lnTo>
                <a:lnTo>
                  <a:pt x="13919" y="5280"/>
                </a:lnTo>
                <a:lnTo>
                  <a:pt x="13943" y="5305"/>
                </a:lnTo>
                <a:lnTo>
                  <a:pt x="13992" y="5305"/>
                </a:lnTo>
                <a:lnTo>
                  <a:pt x="14113" y="5256"/>
                </a:lnTo>
                <a:lnTo>
                  <a:pt x="14235" y="5183"/>
                </a:lnTo>
                <a:lnTo>
                  <a:pt x="14527" y="5037"/>
                </a:lnTo>
                <a:lnTo>
                  <a:pt x="14600" y="5013"/>
                </a:lnTo>
                <a:lnTo>
                  <a:pt x="14746" y="5524"/>
                </a:lnTo>
                <a:lnTo>
                  <a:pt x="14430" y="5670"/>
                </a:lnTo>
                <a:lnTo>
                  <a:pt x="14162" y="5791"/>
                </a:lnTo>
                <a:lnTo>
                  <a:pt x="13919" y="5937"/>
                </a:lnTo>
                <a:lnTo>
                  <a:pt x="13919" y="5986"/>
                </a:lnTo>
                <a:lnTo>
                  <a:pt x="13943" y="6010"/>
                </a:lnTo>
                <a:lnTo>
                  <a:pt x="14089" y="6035"/>
                </a:lnTo>
                <a:lnTo>
                  <a:pt x="14235" y="6059"/>
                </a:lnTo>
                <a:lnTo>
                  <a:pt x="14357" y="6035"/>
                </a:lnTo>
                <a:lnTo>
                  <a:pt x="14527" y="6010"/>
                </a:lnTo>
                <a:lnTo>
                  <a:pt x="14843" y="5889"/>
                </a:lnTo>
                <a:lnTo>
                  <a:pt x="14965" y="6424"/>
                </a:lnTo>
                <a:lnTo>
                  <a:pt x="14795" y="6497"/>
                </a:lnTo>
                <a:lnTo>
                  <a:pt x="14405" y="6619"/>
                </a:lnTo>
                <a:lnTo>
                  <a:pt x="14016" y="6740"/>
                </a:lnTo>
                <a:lnTo>
                  <a:pt x="13992" y="6789"/>
                </a:lnTo>
                <a:lnTo>
                  <a:pt x="13967" y="6813"/>
                </a:lnTo>
                <a:lnTo>
                  <a:pt x="13992" y="6862"/>
                </a:lnTo>
                <a:lnTo>
                  <a:pt x="14040" y="6886"/>
                </a:lnTo>
                <a:lnTo>
                  <a:pt x="14235" y="6886"/>
                </a:lnTo>
                <a:lnTo>
                  <a:pt x="14405" y="6862"/>
                </a:lnTo>
                <a:lnTo>
                  <a:pt x="14770" y="6813"/>
                </a:lnTo>
                <a:lnTo>
                  <a:pt x="15014" y="6740"/>
                </a:lnTo>
                <a:lnTo>
                  <a:pt x="15087" y="7178"/>
                </a:lnTo>
                <a:lnTo>
                  <a:pt x="14843" y="7227"/>
                </a:lnTo>
                <a:lnTo>
                  <a:pt x="14430" y="7349"/>
                </a:lnTo>
                <a:lnTo>
                  <a:pt x="14235" y="7422"/>
                </a:lnTo>
                <a:lnTo>
                  <a:pt x="14065" y="7543"/>
                </a:lnTo>
                <a:lnTo>
                  <a:pt x="14016" y="7592"/>
                </a:lnTo>
                <a:lnTo>
                  <a:pt x="14040" y="7665"/>
                </a:lnTo>
                <a:lnTo>
                  <a:pt x="14065" y="7714"/>
                </a:lnTo>
                <a:lnTo>
                  <a:pt x="14138" y="7738"/>
                </a:lnTo>
                <a:lnTo>
                  <a:pt x="14332" y="7714"/>
                </a:lnTo>
                <a:lnTo>
                  <a:pt x="14527" y="7665"/>
                </a:lnTo>
                <a:lnTo>
                  <a:pt x="14916" y="7568"/>
                </a:lnTo>
                <a:lnTo>
                  <a:pt x="15135" y="7519"/>
                </a:lnTo>
                <a:lnTo>
                  <a:pt x="15184" y="7981"/>
                </a:lnTo>
                <a:lnTo>
                  <a:pt x="14868" y="8030"/>
                </a:lnTo>
                <a:lnTo>
                  <a:pt x="14624" y="8054"/>
                </a:lnTo>
                <a:lnTo>
                  <a:pt x="14357" y="8079"/>
                </a:lnTo>
                <a:lnTo>
                  <a:pt x="14235" y="8103"/>
                </a:lnTo>
                <a:lnTo>
                  <a:pt x="14113" y="8152"/>
                </a:lnTo>
                <a:lnTo>
                  <a:pt x="14016" y="8200"/>
                </a:lnTo>
                <a:lnTo>
                  <a:pt x="13919" y="8298"/>
                </a:lnTo>
                <a:lnTo>
                  <a:pt x="13919" y="8322"/>
                </a:lnTo>
                <a:lnTo>
                  <a:pt x="13919" y="8346"/>
                </a:lnTo>
                <a:lnTo>
                  <a:pt x="13919" y="8395"/>
                </a:lnTo>
                <a:lnTo>
                  <a:pt x="13943" y="8395"/>
                </a:lnTo>
                <a:lnTo>
                  <a:pt x="14065" y="8419"/>
                </a:lnTo>
                <a:lnTo>
                  <a:pt x="14211" y="8444"/>
                </a:lnTo>
                <a:lnTo>
                  <a:pt x="14454" y="8444"/>
                </a:lnTo>
                <a:lnTo>
                  <a:pt x="14989" y="8395"/>
                </a:lnTo>
                <a:lnTo>
                  <a:pt x="15208" y="8395"/>
                </a:lnTo>
                <a:lnTo>
                  <a:pt x="15208" y="8857"/>
                </a:lnTo>
                <a:lnTo>
                  <a:pt x="14722" y="8882"/>
                </a:lnTo>
                <a:lnTo>
                  <a:pt x="14503" y="8882"/>
                </a:lnTo>
                <a:lnTo>
                  <a:pt x="14284" y="8906"/>
                </a:lnTo>
                <a:lnTo>
                  <a:pt x="14065" y="8955"/>
                </a:lnTo>
                <a:lnTo>
                  <a:pt x="13967" y="8979"/>
                </a:lnTo>
                <a:lnTo>
                  <a:pt x="13870" y="9028"/>
                </a:lnTo>
                <a:lnTo>
                  <a:pt x="13846" y="9052"/>
                </a:lnTo>
                <a:lnTo>
                  <a:pt x="13870" y="9076"/>
                </a:lnTo>
                <a:lnTo>
                  <a:pt x="13967" y="9125"/>
                </a:lnTo>
                <a:lnTo>
                  <a:pt x="14065" y="9174"/>
                </a:lnTo>
                <a:lnTo>
                  <a:pt x="14284" y="9222"/>
                </a:lnTo>
                <a:lnTo>
                  <a:pt x="14722" y="9222"/>
                </a:lnTo>
                <a:lnTo>
                  <a:pt x="14941" y="9247"/>
                </a:lnTo>
                <a:lnTo>
                  <a:pt x="15184" y="9247"/>
                </a:lnTo>
                <a:lnTo>
                  <a:pt x="15160" y="9465"/>
                </a:lnTo>
                <a:lnTo>
                  <a:pt x="14965" y="9514"/>
                </a:lnTo>
                <a:lnTo>
                  <a:pt x="14722" y="9563"/>
                </a:lnTo>
                <a:lnTo>
                  <a:pt x="14478" y="9660"/>
                </a:lnTo>
                <a:lnTo>
                  <a:pt x="14259" y="9757"/>
                </a:lnTo>
                <a:lnTo>
                  <a:pt x="14040" y="9879"/>
                </a:lnTo>
                <a:lnTo>
                  <a:pt x="14016" y="9903"/>
                </a:lnTo>
                <a:lnTo>
                  <a:pt x="14016" y="9952"/>
                </a:lnTo>
                <a:lnTo>
                  <a:pt x="14040" y="9976"/>
                </a:lnTo>
                <a:lnTo>
                  <a:pt x="14065" y="9976"/>
                </a:lnTo>
                <a:lnTo>
                  <a:pt x="14284" y="10001"/>
                </a:lnTo>
                <a:lnTo>
                  <a:pt x="14503" y="9976"/>
                </a:lnTo>
                <a:lnTo>
                  <a:pt x="14965" y="9903"/>
                </a:lnTo>
                <a:lnTo>
                  <a:pt x="15087" y="9879"/>
                </a:lnTo>
                <a:lnTo>
                  <a:pt x="14965" y="10390"/>
                </a:lnTo>
                <a:lnTo>
                  <a:pt x="14527" y="10463"/>
                </a:lnTo>
                <a:lnTo>
                  <a:pt x="14332" y="10487"/>
                </a:lnTo>
                <a:lnTo>
                  <a:pt x="14162" y="10512"/>
                </a:lnTo>
                <a:lnTo>
                  <a:pt x="13992" y="10560"/>
                </a:lnTo>
                <a:lnTo>
                  <a:pt x="13919" y="10609"/>
                </a:lnTo>
                <a:lnTo>
                  <a:pt x="13846" y="10682"/>
                </a:lnTo>
                <a:lnTo>
                  <a:pt x="13821" y="10731"/>
                </a:lnTo>
                <a:lnTo>
                  <a:pt x="13846" y="10804"/>
                </a:lnTo>
                <a:lnTo>
                  <a:pt x="13870" y="10852"/>
                </a:lnTo>
                <a:lnTo>
                  <a:pt x="13894" y="10901"/>
                </a:lnTo>
                <a:lnTo>
                  <a:pt x="13967" y="10925"/>
                </a:lnTo>
                <a:lnTo>
                  <a:pt x="14065" y="10950"/>
                </a:lnTo>
                <a:lnTo>
                  <a:pt x="14235" y="10950"/>
                </a:lnTo>
                <a:lnTo>
                  <a:pt x="14576" y="10901"/>
                </a:lnTo>
                <a:lnTo>
                  <a:pt x="14795" y="10877"/>
                </a:lnTo>
                <a:lnTo>
                  <a:pt x="14795" y="10877"/>
                </a:lnTo>
                <a:lnTo>
                  <a:pt x="14600" y="11339"/>
                </a:lnTo>
                <a:lnTo>
                  <a:pt x="14478" y="11339"/>
                </a:lnTo>
                <a:lnTo>
                  <a:pt x="14284" y="11315"/>
                </a:lnTo>
                <a:lnTo>
                  <a:pt x="14089" y="11339"/>
                </a:lnTo>
                <a:lnTo>
                  <a:pt x="13919" y="11363"/>
                </a:lnTo>
                <a:lnTo>
                  <a:pt x="13724" y="11436"/>
                </a:lnTo>
                <a:lnTo>
                  <a:pt x="13724" y="11461"/>
                </a:lnTo>
                <a:lnTo>
                  <a:pt x="13724" y="11485"/>
                </a:lnTo>
                <a:lnTo>
                  <a:pt x="13894" y="11558"/>
                </a:lnTo>
                <a:lnTo>
                  <a:pt x="14065" y="11607"/>
                </a:lnTo>
                <a:lnTo>
                  <a:pt x="14430" y="11655"/>
                </a:lnTo>
                <a:lnTo>
                  <a:pt x="14186" y="12069"/>
                </a:lnTo>
                <a:lnTo>
                  <a:pt x="13967" y="12069"/>
                </a:lnTo>
                <a:lnTo>
                  <a:pt x="13724" y="12093"/>
                </a:lnTo>
                <a:lnTo>
                  <a:pt x="13602" y="12069"/>
                </a:lnTo>
                <a:lnTo>
                  <a:pt x="13456" y="12045"/>
                </a:lnTo>
                <a:lnTo>
                  <a:pt x="13335" y="12020"/>
                </a:lnTo>
                <a:lnTo>
                  <a:pt x="13213" y="12020"/>
                </a:lnTo>
                <a:lnTo>
                  <a:pt x="13189" y="12045"/>
                </a:lnTo>
                <a:lnTo>
                  <a:pt x="13164" y="12069"/>
                </a:lnTo>
                <a:lnTo>
                  <a:pt x="13189" y="12166"/>
                </a:lnTo>
                <a:lnTo>
                  <a:pt x="13237" y="12239"/>
                </a:lnTo>
                <a:lnTo>
                  <a:pt x="13310" y="12312"/>
                </a:lnTo>
                <a:lnTo>
                  <a:pt x="13408" y="12361"/>
                </a:lnTo>
                <a:lnTo>
                  <a:pt x="13529" y="12385"/>
                </a:lnTo>
                <a:lnTo>
                  <a:pt x="13651" y="12410"/>
                </a:lnTo>
                <a:lnTo>
                  <a:pt x="13919" y="12434"/>
                </a:lnTo>
                <a:lnTo>
                  <a:pt x="13578" y="12823"/>
                </a:lnTo>
                <a:lnTo>
                  <a:pt x="13067" y="12726"/>
                </a:lnTo>
                <a:lnTo>
                  <a:pt x="12848" y="12677"/>
                </a:lnTo>
                <a:lnTo>
                  <a:pt x="12726" y="12677"/>
                </a:lnTo>
                <a:lnTo>
                  <a:pt x="12605" y="12702"/>
                </a:lnTo>
                <a:lnTo>
                  <a:pt x="12605" y="12726"/>
                </a:lnTo>
                <a:lnTo>
                  <a:pt x="12580" y="12775"/>
                </a:lnTo>
                <a:lnTo>
                  <a:pt x="12629" y="12848"/>
                </a:lnTo>
                <a:lnTo>
                  <a:pt x="12678" y="12921"/>
                </a:lnTo>
                <a:lnTo>
                  <a:pt x="12726" y="12969"/>
                </a:lnTo>
                <a:lnTo>
                  <a:pt x="12824" y="13018"/>
                </a:lnTo>
                <a:lnTo>
                  <a:pt x="13018" y="13115"/>
                </a:lnTo>
                <a:lnTo>
                  <a:pt x="13237" y="13164"/>
                </a:lnTo>
                <a:lnTo>
                  <a:pt x="13091" y="13286"/>
                </a:lnTo>
                <a:lnTo>
                  <a:pt x="13043" y="13286"/>
                </a:lnTo>
                <a:lnTo>
                  <a:pt x="12580" y="13261"/>
                </a:lnTo>
                <a:lnTo>
                  <a:pt x="12337" y="13213"/>
                </a:lnTo>
                <a:lnTo>
                  <a:pt x="12215" y="13188"/>
                </a:lnTo>
                <a:lnTo>
                  <a:pt x="12094" y="13188"/>
                </a:lnTo>
                <a:lnTo>
                  <a:pt x="12021" y="13213"/>
                </a:lnTo>
                <a:lnTo>
                  <a:pt x="11972" y="13261"/>
                </a:lnTo>
                <a:lnTo>
                  <a:pt x="11972" y="13334"/>
                </a:lnTo>
                <a:lnTo>
                  <a:pt x="11996" y="13383"/>
                </a:lnTo>
                <a:lnTo>
                  <a:pt x="12142" y="13505"/>
                </a:lnTo>
                <a:lnTo>
                  <a:pt x="12288" y="13578"/>
                </a:lnTo>
                <a:lnTo>
                  <a:pt x="12459" y="13626"/>
                </a:lnTo>
                <a:lnTo>
                  <a:pt x="12653" y="13651"/>
                </a:lnTo>
                <a:lnTo>
                  <a:pt x="12215" y="13943"/>
                </a:lnTo>
                <a:lnTo>
                  <a:pt x="12142" y="13918"/>
                </a:lnTo>
                <a:lnTo>
                  <a:pt x="11680" y="13821"/>
                </a:lnTo>
                <a:lnTo>
                  <a:pt x="11461" y="13772"/>
                </a:lnTo>
                <a:lnTo>
                  <a:pt x="11242" y="13724"/>
                </a:lnTo>
                <a:lnTo>
                  <a:pt x="11218" y="13748"/>
                </a:lnTo>
                <a:lnTo>
                  <a:pt x="11193" y="13748"/>
                </a:lnTo>
                <a:lnTo>
                  <a:pt x="11193" y="13821"/>
                </a:lnTo>
                <a:lnTo>
                  <a:pt x="11242" y="13894"/>
                </a:lnTo>
                <a:lnTo>
                  <a:pt x="11291" y="13967"/>
                </a:lnTo>
                <a:lnTo>
                  <a:pt x="11437" y="14064"/>
                </a:lnTo>
                <a:lnTo>
                  <a:pt x="11607" y="14137"/>
                </a:lnTo>
                <a:lnTo>
                  <a:pt x="11777" y="14210"/>
                </a:lnTo>
                <a:lnTo>
                  <a:pt x="11437" y="14381"/>
                </a:lnTo>
                <a:lnTo>
                  <a:pt x="11364" y="14332"/>
                </a:lnTo>
                <a:lnTo>
                  <a:pt x="11315" y="14308"/>
                </a:lnTo>
                <a:lnTo>
                  <a:pt x="11169" y="14259"/>
                </a:lnTo>
                <a:lnTo>
                  <a:pt x="10877" y="14235"/>
                </a:lnTo>
                <a:lnTo>
                  <a:pt x="10634" y="14210"/>
                </a:lnTo>
                <a:lnTo>
                  <a:pt x="10488" y="14210"/>
                </a:lnTo>
                <a:lnTo>
                  <a:pt x="10366" y="14235"/>
                </a:lnTo>
                <a:lnTo>
                  <a:pt x="10342" y="14283"/>
                </a:lnTo>
                <a:lnTo>
                  <a:pt x="10366" y="14332"/>
                </a:lnTo>
                <a:lnTo>
                  <a:pt x="10390" y="14381"/>
                </a:lnTo>
                <a:lnTo>
                  <a:pt x="10488" y="14478"/>
                </a:lnTo>
                <a:lnTo>
                  <a:pt x="10609" y="14551"/>
                </a:lnTo>
                <a:lnTo>
                  <a:pt x="10707" y="14575"/>
                </a:lnTo>
                <a:lnTo>
                  <a:pt x="10877" y="14624"/>
                </a:lnTo>
                <a:lnTo>
                  <a:pt x="10488" y="14746"/>
                </a:lnTo>
                <a:lnTo>
                  <a:pt x="10293" y="14673"/>
                </a:lnTo>
                <a:lnTo>
                  <a:pt x="10098" y="14624"/>
                </a:lnTo>
                <a:lnTo>
                  <a:pt x="9904" y="14600"/>
                </a:lnTo>
                <a:lnTo>
                  <a:pt x="9782" y="14600"/>
                </a:lnTo>
                <a:lnTo>
                  <a:pt x="9685" y="14648"/>
                </a:lnTo>
                <a:lnTo>
                  <a:pt x="9660" y="14673"/>
                </a:lnTo>
                <a:lnTo>
                  <a:pt x="9660" y="14721"/>
                </a:lnTo>
                <a:lnTo>
                  <a:pt x="9709" y="14794"/>
                </a:lnTo>
                <a:lnTo>
                  <a:pt x="9782" y="14843"/>
                </a:lnTo>
                <a:lnTo>
                  <a:pt x="9928" y="14916"/>
                </a:lnTo>
                <a:lnTo>
                  <a:pt x="9612" y="14989"/>
                </a:lnTo>
                <a:lnTo>
                  <a:pt x="9563" y="14940"/>
                </a:lnTo>
                <a:lnTo>
                  <a:pt x="9514" y="14916"/>
                </a:lnTo>
                <a:lnTo>
                  <a:pt x="9417" y="14867"/>
                </a:lnTo>
                <a:lnTo>
                  <a:pt x="9222" y="14843"/>
                </a:lnTo>
                <a:lnTo>
                  <a:pt x="9125" y="14843"/>
                </a:lnTo>
                <a:lnTo>
                  <a:pt x="9028" y="14867"/>
                </a:lnTo>
                <a:lnTo>
                  <a:pt x="9003" y="14916"/>
                </a:lnTo>
                <a:lnTo>
                  <a:pt x="8979" y="14965"/>
                </a:lnTo>
                <a:lnTo>
                  <a:pt x="8955" y="15013"/>
                </a:lnTo>
                <a:lnTo>
                  <a:pt x="8979" y="15062"/>
                </a:lnTo>
                <a:lnTo>
                  <a:pt x="9003" y="15086"/>
                </a:lnTo>
                <a:lnTo>
                  <a:pt x="8638" y="15135"/>
                </a:lnTo>
                <a:lnTo>
                  <a:pt x="8298" y="15159"/>
                </a:lnTo>
                <a:lnTo>
                  <a:pt x="7203" y="15159"/>
                </a:lnTo>
                <a:lnTo>
                  <a:pt x="6838" y="15111"/>
                </a:lnTo>
                <a:lnTo>
                  <a:pt x="6497" y="15062"/>
                </a:lnTo>
                <a:lnTo>
                  <a:pt x="6132" y="14989"/>
                </a:lnTo>
                <a:lnTo>
                  <a:pt x="5792" y="14916"/>
                </a:lnTo>
                <a:lnTo>
                  <a:pt x="5451" y="14819"/>
                </a:lnTo>
                <a:lnTo>
                  <a:pt x="5110" y="14697"/>
                </a:lnTo>
                <a:lnTo>
                  <a:pt x="4794" y="14575"/>
                </a:lnTo>
                <a:lnTo>
                  <a:pt x="4453" y="14405"/>
                </a:lnTo>
                <a:lnTo>
                  <a:pt x="4137" y="14259"/>
                </a:lnTo>
                <a:lnTo>
                  <a:pt x="3845" y="14064"/>
                </a:lnTo>
                <a:lnTo>
                  <a:pt x="3553" y="13870"/>
                </a:lnTo>
                <a:lnTo>
                  <a:pt x="3285" y="13675"/>
                </a:lnTo>
                <a:lnTo>
                  <a:pt x="3018" y="13456"/>
                </a:lnTo>
                <a:lnTo>
                  <a:pt x="2774" y="13237"/>
                </a:lnTo>
                <a:lnTo>
                  <a:pt x="2531" y="12994"/>
                </a:lnTo>
                <a:lnTo>
                  <a:pt x="2312" y="12775"/>
                </a:lnTo>
                <a:lnTo>
                  <a:pt x="2093" y="12507"/>
                </a:lnTo>
                <a:lnTo>
                  <a:pt x="1898" y="12239"/>
                </a:lnTo>
                <a:lnTo>
                  <a:pt x="1728" y="11972"/>
                </a:lnTo>
                <a:lnTo>
                  <a:pt x="1558" y="11704"/>
                </a:lnTo>
                <a:lnTo>
                  <a:pt x="1387" y="11412"/>
                </a:lnTo>
                <a:lnTo>
                  <a:pt x="1266" y="11120"/>
                </a:lnTo>
                <a:lnTo>
                  <a:pt x="1144" y="10828"/>
                </a:lnTo>
                <a:lnTo>
                  <a:pt x="1022" y="10512"/>
                </a:lnTo>
                <a:lnTo>
                  <a:pt x="949" y="10195"/>
                </a:lnTo>
                <a:lnTo>
                  <a:pt x="876" y="9879"/>
                </a:lnTo>
                <a:lnTo>
                  <a:pt x="828" y="9538"/>
                </a:lnTo>
                <a:lnTo>
                  <a:pt x="755" y="9003"/>
                </a:lnTo>
                <a:lnTo>
                  <a:pt x="730" y="8468"/>
                </a:lnTo>
                <a:lnTo>
                  <a:pt x="730" y="7933"/>
                </a:lnTo>
                <a:lnTo>
                  <a:pt x="779" y="7397"/>
                </a:lnTo>
                <a:lnTo>
                  <a:pt x="828" y="6862"/>
                </a:lnTo>
                <a:lnTo>
                  <a:pt x="949" y="6351"/>
                </a:lnTo>
                <a:lnTo>
                  <a:pt x="1071" y="5840"/>
                </a:lnTo>
                <a:lnTo>
                  <a:pt x="1266" y="5353"/>
                </a:lnTo>
                <a:lnTo>
                  <a:pt x="1387" y="5061"/>
                </a:lnTo>
                <a:lnTo>
                  <a:pt x="1558" y="4745"/>
                </a:lnTo>
                <a:lnTo>
                  <a:pt x="1752" y="4404"/>
                </a:lnTo>
                <a:lnTo>
                  <a:pt x="1996" y="4064"/>
                </a:lnTo>
                <a:lnTo>
                  <a:pt x="2263" y="3699"/>
                </a:lnTo>
                <a:lnTo>
                  <a:pt x="2555" y="3334"/>
                </a:lnTo>
                <a:lnTo>
                  <a:pt x="2896" y="2944"/>
                </a:lnTo>
                <a:lnTo>
                  <a:pt x="3261" y="2604"/>
                </a:lnTo>
                <a:lnTo>
                  <a:pt x="3650" y="2263"/>
                </a:lnTo>
                <a:lnTo>
                  <a:pt x="4064" y="1922"/>
                </a:lnTo>
                <a:lnTo>
                  <a:pt x="4526" y="1630"/>
                </a:lnTo>
                <a:lnTo>
                  <a:pt x="5013" y="1363"/>
                </a:lnTo>
                <a:lnTo>
                  <a:pt x="5500" y="1144"/>
                </a:lnTo>
                <a:lnTo>
                  <a:pt x="6035" y="974"/>
                </a:lnTo>
                <a:lnTo>
                  <a:pt x="6303" y="925"/>
                </a:lnTo>
                <a:lnTo>
                  <a:pt x="6595" y="876"/>
                </a:lnTo>
                <a:lnTo>
                  <a:pt x="6862" y="828"/>
                </a:lnTo>
                <a:lnTo>
                  <a:pt x="7154" y="803"/>
                </a:lnTo>
                <a:lnTo>
                  <a:pt x="7519" y="779"/>
                </a:lnTo>
                <a:lnTo>
                  <a:pt x="7909" y="730"/>
                </a:lnTo>
                <a:lnTo>
                  <a:pt x="8298" y="682"/>
                </a:lnTo>
                <a:close/>
                <a:moveTo>
                  <a:pt x="8128" y="0"/>
                </a:moveTo>
                <a:lnTo>
                  <a:pt x="7738" y="25"/>
                </a:lnTo>
                <a:lnTo>
                  <a:pt x="7373" y="73"/>
                </a:lnTo>
                <a:lnTo>
                  <a:pt x="7081" y="49"/>
                </a:lnTo>
                <a:lnTo>
                  <a:pt x="6765" y="49"/>
                </a:lnTo>
                <a:lnTo>
                  <a:pt x="6473" y="73"/>
                </a:lnTo>
                <a:lnTo>
                  <a:pt x="6157" y="146"/>
                </a:lnTo>
                <a:lnTo>
                  <a:pt x="5840" y="219"/>
                </a:lnTo>
                <a:lnTo>
                  <a:pt x="5524" y="317"/>
                </a:lnTo>
                <a:lnTo>
                  <a:pt x="5208" y="438"/>
                </a:lnTo>
                <a:lnTo>
                  <a:pt x="4916" y="560"/>
                </a:lnTo>
                <a:lnTo>
                  <a:pt x="4307" y="876"/>
                </a:lnTo>
                <a:lnTo>
                  <a:pt x="3748" y="1217"/>
                </a:lnTo>
                <a:lnTo>
                  <a:pt x="3212" y="1606"/>
                </a:lnTo>
                <a:lnTo>
                  <a:pt x="2750" y="1995"/>
                </a:lnTo>
                <a:lnTo>
                  <a:pt x="2482" y="2239"/>
                </a:lnTo>
                <a:lnTo>
                  <a:pt x="2239" y="2482"/>
                </a:lnTo>
                <a:lnTo>
                  <a:pt x="2020" y="2725"/>
                </a:lnTo>
                <a:lnTo>
                  <a:pt x="1825" y="2993"/>
                </a:lnTo>
                <a:lnTo>
                  <a:pt x="1631" y="3261"/>
                </a:lnTo>
                <a:lnTo>
                  <a:pt x="1436" y="3528"/>
                </a:lnTo>
                <a:lnTo>
                  <a:pt x="1120" y="4088"/>
                </a:lnTo>
                <a:lnTo>
                  <a:pt x="852" y="4696"/>
                </a:lnTo>
                <a:lnTo>
                  <a:pt x="609" y="5305"/>
                </a:lnTo>
                <a:lnTo>
                  <a:pt x="390" y="5962"/>
                </a:lnTo>
                <a:lnTo>
                  <a:pt x="195" y="6643"/>
                </a:lnTo>
                <a:lnTo>
                  <a:pt x="122" y="7008"/>
                </a:lnTo>
                <a:lnTo>
                  <a:pt x="49" y="7373"/>
                </a:lnTo>
                <a:lnTo>
                  <a:pt x="25" y="7738"/>
                </a:lnTo>
                <a:lnTo>
                  <a:pt x="1" y="8103"/>
                </a:lnTo>
                <a:lnTo>
                  <a:pt x="1" y="8468"/>
                </a:lnTo>
                <a:lnTo>
                  <a:pt x="1" y="8809"/>
                </a:lnTo>
                <a:lnTo>
                  <a:pt x="49" y="9174"/>
                </a:lnTo>
                <a:lnTo>
                  <a:pt x="98" y="9514"/>
                </a:lnTo>
                <a:lnTo>
                  <a:pt x="171" y="9879"/>
                </a:lnTo>
                <a:lnTo>
                  <a:pt x="268" y="10220"/>
                </a:lnTo>
                <a:lnTo>
                  <a:pt x="365" y="10560"/>
                </a:lnTo>
                <a:lnTo>
                  <a:pt x="487" y="10901"/>
                </a:lnTo>
                <a:lnTo>
                  <a:pt x="633" y="11242"/>
                </a:lnTo>
                <a:lnTo>
                  <a:pt x="803" y="11582"/>
                </a:lnTo>
                <a:lnTo>
                  <a:pt x="1168" y="12264"/>
                </a:lnTo>
                <a:lnTo>
                  <a:pt x="1387" y="12629"/>
                </a:lnTo>
                <a:lnTo>
                  <a:pt x="1631" y="12994"/>
                </a:lnTo>
                <a:lnTo>
                  <a:pt x="1874" y="13334"/>
                </a:lnTo>
                <a:lnTo>
                  <a:pt x="2142" y="13651"/>
                </a:lnTo>
                <a:lnTo>
                  <a:pt x="2434" y="13943"/>
                </a:lnTo>
                <a:lnTo>
                  <a:pt x="2726" y="14235"/>
                </a:lnTo>
                <a:lnTo>
                  <a:pt x="3042" y="14502"/>
                </a:lnTo>
                <a:lnTo>
                  <a:pt x="3358" y="14746"/>
                </a:lnTo>
                <a:lnTo>
                  <a:pt x="3699" y="14965"/>
                </a:lnTo>
                <a:lnTo>
                  <a:pt x="4040" y="15159"/>
                </a:lnTo>
                <a:lnTo>
                  <a:pt x="4405" y="15354"/>
                </a:lnTo>
                <a:lnTo>
                  <a:pt x="4794" y="15500"/>
                </a:lnTo>
                <a:lnTo>
                  <a:pt x="5183" y="15622"/>
                </a:lnTo>
                <a:lnTo>
                  <a:pt x="5573" y="15743"/>
                </a:lnTo>
                <a:lnTo>
                  <a:pt x="5986" y="15816"/>
                </a:lnTo>
                <a:lnTo>
                  <a:pt x="6424" y="15889"/>
                </a:lnTo>
                <a:lnTo>
                  <a:pt x="6838" y="15914"/>
                </a:lnTo>
                <a:lnTo>
                  <a:pt x="7276" y="15938"/>
                </a:lnTo>
                <a:lnTo>
                  <a:pt x="7714" y="15938"/>
                </a:lnTo>
                <a:lnTo>
                  <a:pt x="8152" y="15914"/>
                </a:lnTo>
                <a:lnTo>
                  <a:pt x="8565" y="15889"/>
                </a:lnTo>
                <a:lnTo>
                  <a:pt x="9003" y="15841"/>
                </a:lnTo>
                <a:lnTo>
                  <a:pt x="9417" y="15768"/>
                </a:lnTo>
                <a:lnTo>
                  <a:pt x="9831" y="15670"/>
                </a:lnTo>
                <a:lnTo>
                  <a:pt x="10244" y="15573"/>
                </a:lnTo>
                <a:lnTo>
                  <a:pt x="10658" y="15451"/>
                </a:lnTo>
                <a:lnTo>
                  <a:pt x="11047" y="15305"/>
                </a:lnTo>
                <a:lnTo>
                  <a:pt x="11437" y="15135"/>
                </a:lnTo>
                <a:lnTo>
                  <a:pt x="11826" y="14940"/>
                </a:lnTo>
                <a:lnTo>
                  <a:pt x="12191" y="14721"/>
                </a:lnTo>
                <a:lnTo>
                  <a:pt x="12556" y="14478"/>
                </a:lnTo>
                <a:lnTo>
                  <a:pt x="12921" y="14235"/>
                </a:lnTo>
                <a:lnTo>
                  <a:pt x="13262" y="13943"/>
                </a:lnTo>
                <a:lnTo>
                  <a:pt x="13578" y="13651"/>
                </a:lnTo>
                <a:lnTo>
                  <a:pt x="13894" y="13334"/>
                </a:lnTo>
                <a:lnTo>
                  <a:pt x="14186" y="13018"/>
                </a:lnTo>
                <a:lnTo>
                  <a:pt x="14430" y="12702"/>
                </a:lnTo>
                <a:lnTo>
                  <a:pt x="14673" y="12361"/>
                </a:lnTo>
                <a:lnTo>
                  <a:pt x="14892" y="11996"/>
                </a:lnTo>
                <a:lnTo>
                  <a:pt x="15087" y="11631"/>
                </a:lnTo>
                <a:lnTo>
                  <a:pt x="15111" y="11631"/>
                </a:lnTo>
                <a:lnTo>
                  <a:pt x="15135" y="11582"/>
                </a:lnTo>
                <a:lnTo>
                  <a:pt x="15135" y="11534"/>
                </a:lnTo>
                <a:lnTo>
                  <a:pt x="15330" y="11096"/>
                </a:lnTo>
                <a:lnTo>
                  <a:pt x="15500" y="10658"/>
                </a:lnTo>
                <a:lnTo>
                  <a:pt x="15622" y="10195"/>
                </a:lnTo>
                <a:lnTo>
                  <a:pt x="15719" y="9733"/>
                </a:lnTo>
                <a:lnTo>
                  <a:pt x="15744" y="9709"/>
                </a:lnTo>
                <a:lnTo>
                  <a:pt x="15768" y="9684"/>
                </a:lnTo>
                <a:lnTo>
                  <a:pt x="15768" y="9636"/>
                </a:lnTo>
                <a:lnTo>
                  <a:pt x="15768" y="9611"/>
                </a:lnTo>
                <a:lnTo>
                  <a:pt x="15744" y="9563"/>
                </a:lnTo>
                <a:lnTo>
                  <a:pt x="15792" y="9174"/>
                </a:lnTo>
                <a:lnTo>
                  <a:pt x="15817" y="8760"/>
                </a:lnTo>
                <a:lnTo>
                  <a:pt x="15817" y="8371"/>
                </a:lnTo>
                <a:lnTo>
                  <a:pt x="15817" y="7957"/>
                </a:lnTo>
                <a:lnTo>
                  <a:pt x="15719" y="7105"/>
                </a:lnTo>
                <a:lnTo>
                  <a:pt x="15671" y="6667"/>
                </a:lnTo>
                <a:lnTo>
                  <a:pt x="15598" y="6254"/>
                </a:lnTo>
                <a:lnTo>
                  <a:pt x="15500" y="5840"/>
                </a:lnTo>
                <a:lnTo>
                  <a:pt x="15403" y="5426"/>
                </a:lnTo>
                <a:lnTo>
                  <a:pt x="15281" y="5013"/>
                </a:lnTo>
                <a:lnTo>
                  <a:pt x="15135" y="4623"/>
                </a:lnTo>
                <a:lnTo>
                  <a:pt x="14989" y="4234"/>
                </a:lnTo>
                <a:lnTo>
                  <a:pt x="14819" y="3845"/>
                </a:lnTo>
                <a:lnTo>
                  <a:pt x="14600" y="3480"/>
                </a:lnTo>
                <a:lnTo>
                  <a:pt x="14381" y="3115"/>
                </a:lnTo>
                <a:lnTo>
                  <a:pt x="14138" y="2774"/>
                </a:lnTo>
                <a:lnTo>
                  <a:pt x="13870" y="2458"/>
                </a:lnTo>
                <a:lnTo>
                  <a:pt x="13578" y="2141"/>
                </a:lnTo>
                <a:lnTo>
                  <a:pt x="13262" y="1849"/>
                </a:lnTo>
                <a:lnTo>
                  <a:pt x="12970" y="1582"/>
                </a:lnTo>
                <a:lnTo>
                  <a:pt x="12629" y="1363"/>
                </a:lnTo>
                <a:lnTo>
                  <a:pt x="12288" y="1144"/>
                </a:lnTo>
                <a:lnTo>
                  <a:pt x="11948" y="949"/>
                </a:lnTo>
                <a:lnTo>
                  <a:pt x="11583" y="779"/>
                </a:lnTo>
                <a:lnTo>
                  <a:pt x="11218" y="609"/>
                </a:lnTo>
                <a:lnTo>
                  <a:pt x="10828" y="487"/>
                </a:lnTo>
                <a:lnTo>
                  <a:pt x="10463" y="365"/>
                </a:lnTo>
                <a:lnTo>
                  <a:pt x="10098" y="268"/>
                </a:lnTo>
                <a:lnTo>
                  <a:pt x="9709" y="171"/>
                </a:lnTo>
                <a:lnTo>
                  <a:pt x="9320" y="98"/>
                </a:lnTo>
                <a:lnTo>
                  <a:pt x="8930" y="49"/>
                </a:lnTo>
                <a:lnTo>
                  <a:pt x="8517" y="25"/>
                </a:lnTo>
                <a:lnTo>
                  <a:pt x="8128" y="0"/>
                </a:lnTo>
                <a:close/>
              </a:path>
            </a:pathLst>
          </a:cu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 b="1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 txBox="1">
            <a:spLocks noGrp="1"/>
          </p:cNvSpPr>
          <p:nvPr>
            <p:ph type="sldNum" idx="4294967295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pPr marL="0" lvl="0" indent="0">
                <a:spcBef>
                  <a:spcPts val="0"/>
                </a:spcBef>
                <a:buNone/>
              </a:pPr>
              <a:t>7</a:t>
            </a:fld>
            <a:endParaRPr lang="e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800156" y="1808773"/>
            <a:ext cx="1101850" cy="110259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66570" y="2635451"/>
            <a:ext cx="3574270" cy="235692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66569" y="217715"/>
            <a:ext cx="3574270" cy="2055222"/>
          </a:xfrm>
          <a:prstGeom prst="rect">
            <a:avLst/>
          </a:prstGeom>
        </p:spPr>
      </p:pic>
      <p:sp>
        <p:nvSpPr>
          <p:cNvPr id="7" name="Shape 305"/>
          <p:cNvSpPr/>
          <p:nvPr/>
        </p:nvSpPr>
        <p:spPr>
          <a:xfrm>
            <a:off x="5154171" y="989975"/>
            <a:ext cx="1179018" cy="1003080"/>
          </a:xfrm>
          <a:custGeom>
            <a:avLst/>
            <a:gdLst/>
            <a:ahLst/>
            <a:cxnLst/>
            <a:rect l="0" t="0" r="0" b="0"/>
            <a:pathLst>
              <a:path w="15842" h="15938" extrusionOk="0">
                <a:moveTo>
                  <a:pt x="4794" y="7470"/>
                </a:moveTo>
                <a:lnTo>
                  <a:pt x="4867" y="7495"/>
                </a:lnTo>
                <a:lnTo>
                  <a:pt x="4940" y="7543"/>
                </a:lnTo>
                <a:lnTo>
                  <a:pt x="4989" y="7616"/>
                </a:lnTo>
                <a:lnTo>
                  <a:pt x="5013" y="7714"/>
                </a:lnTo>
                <a:lnTo>
                  <a:pt x="5013" y="7787"/>
                </a:lnTo>
                <a:lnTo>
                  <a:pt x="4989" y="7908"/>
                </a:lnTo>
                <a:lnTo>
                  <a:pt x="4916" y="7981"/>
                </a:lnTo>
                <a:lnTo>
                  <a:pt x="4843" y="8054"/>
                </a:lnTo>
                <a:lnTo>
                  <a:pt x="4721" y="8079"/>
                </a:lnTo>
                <a:lnTo>
                  <a:pt x="4600" y="8054"/>
                </a:lnTo>
                <a:lnTo>
                  <a:pt x="4527" y="7981"/>
                </a:lnTo>
                <a:lnTo>
                  <a:pt x="4454" y="7908"/>
                </a:lnTo>
                <a:lnTo>
                  <a:pt x="4429" y="7787"/>
                </a:lnTo>
                <a:lnTo>
                  <a:pt x="4454" y="7665"/>
                </a:lnTo>
                <a:lnTo>
                  <a:pt x="4527" y="7543"/>
                </a:lnTo>
                <a:lnTo>
                  <a:pt x="4600" y="7495"/>
                </a:lnTo>
                <a:lnTo>
                  <a:pt x="4697" y="7470"/>
                </a:lnTo>
                <a:close/>
                <a:moveTo>
                  <a:pt x="11169" y="7470"/>
                </a:moveTo>
                <a:lnTo>
                  <a:pt x="11242" y="7495"/>
                </a:lnTo>
                <a:lnTo>
                  <a:pt x="11315" y="7543"/>
                </a:lnTo>
                <a:lnTo>
                  <a:pt x="11364" y="7616"/>
                </a:lnTo>
                <a:lnTo>
                  <a:pt x="11388" y="7714"/>
                </a:lnTo>
                <a:lnTo>
                  <a:pt x="11388" y="7787"/>
                </a:lnTo>
                <a:lnTo>
                  <a:pt x="11364" y="7908"/>
                </a:lnTo>
                <a:lnTo>
                  <a:pt x="11291" y="7981"/>
                </a:lnTo>
                <a:lnTo>
                  <a:pt x="11218" y="8054"/>
                </a:lnTo>
                <a:lnTo>
                  <a:pt x="11096" y="8079"/>
                </a:lnTo>
                <a:lnTo>
                  <a:pt x="10975" y="8054"/>
                </a:lnTo>
                <a:lnTo>
                  <a:pt x="10902" y="7981"/>
                </a:lnTo>
                <a:lnTo>
                  <a:pt x="10829" y="7908"/>
                </a:lnTo>
                <a:lnTo>
                  <a:pt x="10804" y="7787"/>
                </a:lnTo>
                <a:lnTo>
                  <a:pt x="10829" y="7665"/>
                </a:lnTo>
                <a:lnTo>
                  <a:pt x="10902" y="7543"/>
                </a:lnTo>
                <a:lnTo>
                  <a:pt x="10975" y="7495"/>
                </a:lnTo>
                <a:lnTo>
                  <a:pt x="11072" y="7470"/>
                </a:lnTo>
                <a:close/>
                <a:moveTo>
                  <a:pt x="4770" y="7081"/>
                </a:moveTo>
                <a:lnTo>
                  <a:pt x="4600" y="7105"/>
                </a:lnTo>
                <a:lnTo>
                  <a:pt x="4429" y="7178"/>
                </a:lnTo>
                <a:lnTo>
                  <a:pt x="4308" y="7300"/>
                </a:lnTo>
                <a:lnTo>
                  <a:pt x="4186" y="7446"/>
                </a:lnTo>
                <a:lnTo>
                  <a:pt x="4113" y="7568"/>
                </a:lnTo>
                <a:lnTo>
                  <a:pt x="4064" y="7714"/>
                </a:lnTo>
                <a:lnTo>
                  <a:pt x="4016" y="7835"/>
                </a:lnTo>
                <a:lnTo>
                  <a:pt x="4016" y="7981"/>
                </a:lnTo>
                <a:lnTo>
                  <a:pt x="3967" y="8225"/>
                </a:lnTo>
                <a:lnTo>
                  <a:pt x="3967" y="8395"/>
                </a:lnTo>
                <a:lnTo>
                  <a:pt x="4016" y="8565"/>
                </a:lnTo>
                <a:lnTo>
                  <a:pt x="4064" y="8711"/>
                </a:lnTo>
                <a:lnTo>
                  <a:pt x="4162" y="8833"/>
                </a:lnTo>
                <a:lnTo>
                  <a:pt x="4259" y="8955"/>
                </a:lnTo>
                <a:lnTo>
                  <a:pt x="4381" y="9028"/>
                </a:lnTo>
                <a:lnTo>
                  <a:pt x="4527" y="9101"/>
                </a:lnTo>
                <a:lnTo>
                  <a:pt x="4697" y="9149"/>
                </a:lnTo>
                <a:lnTo>
                  <a:pt x="4892" y="9174"/>
                </a:lnTo>
                <a:lnTo>
                  <a:pt x="5062" y="9149"/>
                </a:lnTo>
                <a:lnTo>
                  <a:pt x="5232" y="9101"/>
                </a:lnTo>
                <a:lnTo>
                  <a:pt x="5378" y="9028"/>
                </a:lnTo>
                <a:lnTo>
                  <a:pt x="5500" y="8930"/>
                </a:lnTo>
                <a:lnTo>
                  <a:pt x="5622" y="8809"/>
                </a:lnTo>
                <a:lnTo>
                  <a:pt x="5719" y="8663"/>
                </a:lnTo>
                <a:lnTo>
                  <a:pt x="5792" y="8517"/>
                </a:lnTo>
                <a:lnTo>
                  <a:pt x="5841" y="8346"/>
                </a:lnTo>
                <a:lnTo>
                  <a:pt x="5865" y="8176"/>
                </a:lnTo>
                <a:lnTo>
                  <a:pt x="5841" y="8006"/>
                </a:lnTo>
                <a:lnTo>
                  <a:pt x="5816" y="7835"/>
                </a:lnTo>
                <a:lnTo>
                  <a:pt x="5768" y="7689"/>
                </a:lnTo>
                <a:lnTo>
                  <a:pt x="5695" y="7519"/>
                </a:lnTo>
                <a:lnTo>
                  <a:pt x="5573" y="7397"/>
                </a:lnTo>
                <a:lnTo>
                  <a:pt x="5427" y="7251"/>
                </a:lnTo>
                <a:lnTo>
                  <a:pt x="5281" y="7154"/>
                </a:lnTo>
                <a:lnTo>
                  <a:pt x="5111" y="7105"/>
                </a:lnTo>
                <a:lnTo>
                  <a:pt x="4940" y="7081"/>
                </a:lnTo>
                <a:close/>
                <a:moveTo>
                  <a:pt x="11145" y="7081"/>
                </a:moveTo>
                <a:lnTo>
                  <a:pt x="10975" y="7105"/>
                </a:lnTo>
                <a:lnTo>
                  <a:pt x="10804" y="7178"/>
                </a:lnTo>
                <a:lnTo>
                  <a:pt x="10683" y="7300"/>
                </a:lnTo>
                <a:lnTo>
                  <a:pt x="10561" y="7446"/>
                </a:lnTo>
                <a:lnTo>
                  <a:pt x="10488" y="7568"/>
                </a:lnTo>
                <a:lnTo>
                  <a:pt x="10439" y="7714"/>
                </a:lnTo>
                <a:lnTo>
                  <a:pt x="10391" y="7835"/>
                </a:lnTo>
                <a:lnTo>
                  <a:pt x="10391" y="7981"/>
                </a:lnTo>
                <a:lnTo>
                  <a:pt x="10342" y="8225"/>
                </a:lnTo>
                <a:lnTo>
                  <a:pt x="10342" y="8395"/>
                </a:lnTo>
                <a:lnTo>
                  <a:pt x="10391" y="8565"/>
                </a:lnTo>
                <a:lnTo>
                  <a:pt x="10439" y="8711"/>
                </a:lnTo>
                <a:lnTo>
                  <a:pt x="10537" y="8833"/>
                </a:lnTo>
                <a:lnTo>
                  <a:pt x="10634" y="8955"/>
                </a:lnTo>
                <a:lnTo>
                  <a:pt x="10756" y="9028"/>
                </a:lnTo>
                <a:lnTo>
                  <a:pt x="10902" y="9101"/>
                </a:lnTo>
                <a:lnTo>
                  <a:pt x="11072" y="9149"/>
                </a:lnTo>
                <a:lnTo>
                  <a:pt x="11267" y="9174"/>
                </a:lnTo>
                <a:lnTo>
                  <a:pt x="11437" y="9149"/>
                </a:lnTo>
                <a:lnTo>
                  <a:pt x="11607" y="9101"/>
                </a:lnTo>
                <a:lnTo>
                  <a:pt x="11753" y="9028"/>
                </a:lnTo>
                <a:lnTo>
                  <a:pt x="11875" y="8930"/>
                </a:lnTo>
                <a:lnTo>
                  <a:pt x="11997" y="8809"/>
                </a:lnTo>
                <a:lnTo>
                  <a:pt x="12094" y="8663"/>
                </a:lnTo>
                <a:lnTo>
                  <a:pt x="12167" y="8517"/>
                </a:lnTo>
                <a:lnTo>
                  <a:pt x="12216" y="8346"/>
                </a:lnTo>
                <a:lnTo>
                  <a:pt x="12240" y="8176"/>
                </a:lnTo>
                <a:lnTo>
                  <a:pt x="12216" y="8006"/>
                </a:lnTo>
                <a:lnTo>
                  <a:pt x="12191" y="7835"/>
                </a:lnTo>
                <a:lnTo>
                  <a:pt x="12143" y="7689"/>
                </a:lnTo>
                <a:lnTo>
                  <a:pt x="12070" y="7519"/>
                </a:lnTo>
                <a:lnTo>
                  <a:pt x="11948" y="7397"/>
                </a:lnTo>
                <a:lnTo>
                  <a:pt x="11802" y="7251"/>
                </a:lnTo>
                <a:lnTo>
                  <a:pt x="11656" y="7154"/>
                </a:lnTo>
                <a:lnTo>
                  <a:pt x="11486" y="7105"/>
                </a:lnTo>
                <a:lnTo>
                  <a:pt x="11315" y="7081"/>
                </a:lnTo>
                <a:close/>
                <a:moveTo>
                  <a:pt x="11972" y="10925"/>
                </a:moveTo>
                <a:lnTo>
                  <a:pt x="11875" y="10974"/>
                </a:lnTo>
                <a:lnTo>
                  <a:pt x="11778" y="11047"/>
                </a:lnTo>
                <a:lnTo>
                  <a:pt x="11607" y="11290"/>
                </a:lnTo>
                <a:lnTo>
                  <a:pt x="11413" y="11485"/>
                </a:lnTo>
                <a:lnTo>
                  <a:pt x="11194" y="11680"/>
                </a:lnTo>
                <a:lnTo>
                  <a:pt x="10950" y="11850"/>
                </a:lnTo>
                <a:lnTo>
                  <a:pt x="10707" y="11996"/>
                </a:lnTo>
                <a:lnTo>
                  <a:pt x="10439" y="12118"/>
                </a:lnTo>
                <a:lnTo>
                  <a:pt x="10172" y="12215"/>
                </a:lnTo>
                <a:lnTo>
                  <a:pt x="9880" y="12312"/>
                </a:lnTo>
                <a:lnTo>
                  <a:pt x="9588" y="12385"/>
                </a:lnTo>
                <a:lnTo>
                  <a:pt x="9296" y="12434"/>
                </a:lnTo>
                <a:lnTo>
                  <a:pt x="8712" y="12507"/>
                </a:lnTo>
                <a:lnTo>
                  <a:pt x="8128" y="12531"/>
                </a:lnTo>
                <a:lnTo>
                  <a:pt x="7568" y="12507"/>
                </a:lnTo>
                <a:lnTo>
                  <a:pt x="7325" y="12483"/>
                </a:lnTo>
                <a:lnTo>
                  <a:pt x="7106" y="12434"/>
                </a:lnTo>
                <a:lnTo>
                  <a:pt x="6668" y="12312"/>
                </a:lnTo>
                <a:lnTo>
                  <a:pt x="6230" y="12166"/>
                </a:lnTo>
                <a:lnTo>
                  <a:pt x="5816" y="11996"/>
                </a:lnTo>
                <a:lnTo>
                  <a:pt x="5427" y="11826"/>
                </a:lnTo>
                <a:lnTo>
                  <a:pt x="5013" y="11631"/>
                </a:lnTo>
                <a:lnTo>
                  <a:pt x="4794" y="11509"/>
                </a:lnTo>
                <a:lnTo>
                  <a:pt x="4600" y="11388"/>
                </a:lnTo>
                <a:lnTo>
                  <a:pt x="4454" y="11242"/>
                </a:lnTo>
                <a:lnTo>
                  <a:pt x="4308" y="11096"/>
                </a:lnTo>
                <a:lnTo>
                  <a:pt x="4259" y="11047"/>
                </a:lnTo>
                <a:lnTo>
                  <a:pt x="4210" y="11023"/>
                </a:lnTo>
                <a:lnTo>
                  <a:pt x="4089" y="11023"/>
                </a:lnTo>
                <a:lnTo>
                  <a:pt x="4040" y="11071"/>
                </a:lnTo>
                <a:lnTo>
                  <a:pt x="3991" y="11096"/>
                </a:lnTo>
                <a:lnTo>
                  <a:pt x="3991" y="11169"/>
                </a:lnTo>
                <a:lnTo>
                  <a:pt x="3991" y="11242"/>
                </a:lnTo>
                <a:lnTo>
                  <a:pt x="4016" y="11339"/>
                </a:lnTo>
                <a:lnTo>
                  <a:pt x="4064" y="11436"/>
                </a:lnTo>
                <a:lnTo>
                  <a:pt x="4210" y="11631"/>
                </a:lnTo>
                <a:lnTo>
                  <a:pt x="4381" y="11801"/>
                </a:lnTo>
                <a:lnTo>
                  <a:pt x="4575" y="11947"/>
                </a:lnTo>
                <a:lnTo>
                  <a:pt x="4794" y="12069"/>
                </a:lnTo>
                <a:lnTo>
                  <a:pt x="5038" y="12191"/>
                </a:lnTo>
                <a:lnTo>
                  <a:pt x="5451" y="12385"/>
                </a:lnTo>
                <a:lnTo>
                  <a:pt x="5938" y="12604"/>
                </a:lnTo>
                <a:lnTo>
                  <a:pt x="6424" y="12799"/>
                </a:lnTo>
                <a:lnTo>
                  <a:pt x="6935" y="12945"/>
                </a:lnTo>
                <a:lnTo>
                  <a:pt x="7446" y="13042"/>
                </a:lnTo>
                <a:lnTo>
                  <a:pt x="7763" y="13067"/>
                </a:lnTo>
                <a:lnTo>
                  <a:pt x="8079" y="13091"/>
                </a:lnTo>
                <a:lnTo>
                  <a:pt x="8420" y="13091"/>
                </a:lnTo>
                <a:lnTo>
                  <a:pt x="8760" y="13067"/>
                </a:lnTo>
                <a:lnTo>
                  <a:pt x="9101" y="13042"/>
                </a:lnTo>
                <a:lnTo>
                  <a:pt x="9442" y="12969"/>
                </a:lnTo>
                <a:lnTo>
                  <a:pt x="9758" y="12896"/>
                </a:lnTo>
                <a:lnTo>
                  <a:pt x="10099" y="12799"/>
                </a:lnTo>
                <a:lnTo>
                  <a:pt x="10415" y="12702"/>
                </a:lnTo>
                <a:lnTo>
                  <a:pt x="10731" y="12556"/>
                </a:lnTo>
                <a:lnTo>
                  <a:pt x="11023" y="12410"/>
                </a:lnTo>
                <a:lnTo>
                  <a:pt x="11315" y="12239"/>
                </a:lnTo>
                <a:lnTo>
                  <a:pt x="11583" y="12045"/>
                </a:lnTo>
                <a:lnTo>
                  <a:pt x="11826" y="11826"/>
                </a:lnTo>
                <a:lnTo>
                  <a:pt x="12045" y="11582"/>
                </a:lnTo>
                <a:lnTo>
                  <a:pt x="12264" y="11339"/>
                </a:lnTo>
                <a:lnTo>
                  <a:pt x="12313" y="11217"/>
                </a:lnTo>
                <a:lnTo>
                  <a:pt x="12289" y="11120"/>
                </a:lnTo>
                <a:lnTo>
                  <a:pt x="12240" y="11047"/>
                </a:lnTo>
                <a:lnTo>
                  <a:pt x="12167" y="10974"/>
                </a:lnTo>
                <a:lnTo>
                  <a:pt x="12070" y="10950"/>
                </a:lnTo>
                <a:lnTo>
                  <a:pt x="11972" y="10925"/>
                </a:lnTo>
                <a:close/>
                <a:moveTo>
                  <a:pt x="8493" y="682"/>
                </a:moveTo>
                <a:lnTo>
                  <a:pt x="8663" y="706"/>
                </a:lnTo>
                <a:lnTo>
                  <a:pt x="9101" y="755"/>
                </a:lnTo>
                <a:lnTo>
                  <a:pt x="9539" y="803"/>
                </a:lnTo>
                <a:lnTo>
                  <a:pt x="10001" y="901"/>
                </a:lnTo>
                <a:lnTo>
                  <a:pt x="10439" y="1022"/>
                </a:lnTo>
                <a:lnTo>
                  <a:pt x="10780" y="1120"/>
                </a:lnTo>
                <a:lnTo>
                  <a:pt x="11121" y="1241"/>
                </a:lnTo>
                <a:lnTo>
                  <a:pt x="11437" y="1411"/>
                </a:lnTo>
                <a:lnTo>
                  <a:pt x="11753" y="1557"/>
                </a:lnTo>
                <a:lnTo>
                  <a:pt x="11753" y="1582"/>
                </a:lnTo>
                <a:lnTo>
                  <a:pt x="11729" y="1655"/>
                </a:lnTo>
                <a:lnTo>
                  <a:pt x="11729" y="1752"/>
                </a:lnTo>
                <a:lnTo>
                  <a:pt x="11753" y="1801"/>
                </a:lnTo>
                <a:lnTo>
                  <a:pt x="11826" y="1825"/>
                </a:lnTo>
                <a:lnTo>
                  <a:pt x="11899" y="1825"/>
                </a:lnTo>
                <a:lnTo>
                  <a:pt x="11948" y="1776"/>
                </a:lnTo>
                <a:lnTo>
                  <a:pt x="11972" y="1752"/>
                </a:lnTo>
                <a:lnTo>
                  <a:pt x="11997" y="1752"/>
                </a:lnTo>
                <a:lnTo>
                  <a:pt x="11997" y="1728"/>
                </a:lnTo>
                <a:lnTo>
                  <a:pt x="12021" y="1728"/>
                </a:lnTo>
                <a:lnTo>
                  <a:pt x="12143" y="1801"/>
                </a:lnTo>
                <a:lnTo>
                  <a:pt x="12094" y="1874"/>
                </a:lnTo>
                <a:lnTo>
                  <a:pt x="12094" y="1947"/>
                </a:lnTo>
                <a:lnTo>
                  <a:pt x="12094" y="1995"/>
                </a:lnTo>
                <a:lnTo>
                  <a:pt x="12143" y="2020"/>
                </a:lnTo>
                <a:lnTo>
                  <a:pt x="12167" y="2044"/>
                </a:lnTo>
                <a:lnTo>
                  <a:pt x="12216" y="2020"/>
                </a:lnTo>
                <a:lnTo>
                  <a:pt x="12240" y="1995"/>
                </a:lnTo>
                <a:lnTo>
                  <a:pt x="12313" y="1922"/>
                </a:lnTo>
                <a:lnTo>
                  <a:pt x="12337" y="1922"/>
                </a:lnTo>
                <a:lnTo>
                  <a:pt x="12532" y="2068"/>
                </a:lnTo>
                <a:lnTo>
                  <a:pt x="12483" y="2190"/>
                </a:lnTo>
                <a:lnTo>
                  <a:pt x="12483" y="2239"/>
                </a:lnTo>
                <a:lnTo>
                  <a:pt x="12508" y="2336"/>
                </a:lnTo>
                <a:lnTo>
                  <a:pt x="12532" y="2385"/>
                </a:lnTo>
                <a:lnTo>
                  <a:pt x="12556" y="2409"/>
                </a:lnTo>
                <a:lnTo>
                  <a:pt x="12581" y="2409"/>
                </a:lnTo>
                <a:lnTo>
                  <a:pt x="12629" y="2385"/>
                </a:lnTo>
                <a:lnTo>
                  <a:pt x="12678" y="2360"/>
                </a:lnTo>
                <a:lnTo>
                  <a:pt x="12751" y="2287"/>
                </a:lnTo>
                <a:lnTo>
                  <a:pt x="12775" y="2239"/>
                </a:lnTo>
                <a:lnTo>
                  <a:pt x="12970" y="2409"/>
                </a:lnTo>
                <a:lnTo>
                  <a:pt x="12873" y="2531"/>
                </a:lnTo>
                <a:lnTo>
                  <a:pt x="12848" y="2604"/>
                </a:lnTo>
                <a:lnTo>
                  <a:pt x="12824" y="2677"/>
                </a:lnTo>
                <a:lnTo>
                  <a:pt x="12824" y="2725"/>
                </a:lnTo>
                <a:lnTo>
                  <a:pt x="12873" y="2750"/>
                </a:lnTo>
                <a:lnTo>
                  <a:pt x="12921" y="2774"/>
                </a:lnTo>
                <a:lnTo>
                  <a:pt x="12946" y="2774"/>
                </a:lnTo>
                <a:lnTo>
                  <a:pt x="13067" y="2701"/>
                </a:lnTo>
                <a:lnTo>
                  <a:pt x="13189" y="2604"/>
                </a:lnTo>
                <a:lnTo>
                  <a:pt x="13311" y="2725"/>
                </a:lnTo>
                <a:lnTo>
                  <a:pt x="13384" y="2823"/>
                </a:lnTo>
                <a:lnTo>
                  <a:pt x="13262" y="3017"/>
                </a:lnTo>
                <a:lnTo>
                  <a:pt x="13213" y="3066"/>
                </a:lnTo>
                <a:lnTo>
                  <a:pt x="13189" y="3163"/>
                </a:lnTo>
                <a:lnTo>
                  <a:pt x="13165" y="3236"/>
                </a:lnTo>
                <a:lnTo>
                  <a:pt x="13189" y="3285"/>
                </a:lnTo>
                <a:lnTo>
                  <a:pt x="13238" y="3309"/>
                </a:lnTo>
                <a:lnTo>
                  <a:pt x="13335" y="3285"/>
                </a:lnTo>
                <a:lnTo>
                  <a:pt x="13408" y="3236"/>
                </a:lnTo>
                <a:lnTo>
                  <a:pt x="13554" y="3115"/>
                </a:lnTo>
                <a:lnTo>
                  <a:pt x="13578" y="3042"/>
                </a:lnTo>
                <a:lnTo>
                  <a:pt x="13773" y="3309"/>
                </a:lnTo>
                <a:lnTo>
                  <a:pt x="13676" y="3407"/>
                </a:lnTo>
                <a:lnTo>
                  <a:pt x="13554" y="3504"/>
                </a:lnTo>
                <a:lnTo>
                  <a:pt x="13505" y="3577"/>
                </a:lnTo>
                <a:lnTo>
                  <a:pt x="13481" y="3650"/>
                </a:lnTo>
                <a:lnTo>
                  <a:pt x="13481" y="3699"/>
                </a:lnTo>
                <a:lnTo>
                  <a:pt x="13505" y="3723"/>
                </a:lnTo>
                <a:lnTo>
                  <a:pt x="13603" y="3747"/>
                </a:lnTo>
                <a:lnTo>
                  <a:pt x="13700" y="3723"/>
                </a:lnTo>
                <a:lnTo>
                  <a:pt x="13773" y="3674"/>
                </a:lnTo>
                <a:lnTo>
                  <a:pt x="13870" y="3626"/>
                </a:lnTo>
                <a:lnTo>
                  <a:pt x="13968" y="3577"/>
                </a:lnTo>
                <a:lnTo>
                  <a:pt x="14162" y="3918"/>
                </a:lnTo>
                <a:lnTo>
                  <a:pt x="14065" y="3991"/>
                </a:lnTo>
                <a:lnTo>
                  <a:pt x="13870" y="4161"/>
                </a:lnTo>
                <a:lnTo>
                  <a:pt x="13773" y="4234"/>
                </a:lnTo>
                <a:lnTo>
                  <a:pt x="13700" y="4331"/>
                </a:lnTo>
                <a:lnTo>
                  <a:pt x="13700" y="4356"/>
                </a:lnTo>
                <a:lnTo>
                  <a:pt x="13724" y="4380"/>
                </a:lnTo>
                <a:lnTo>
                  <a:pt x="13846" y="4380"/>
                </a:lnTo>
                <a:lnTo>
                  <a:pt x="13943" y="4356"/>
                </a:lnTo>
                <a:lnTo>
                  <a:pt x="14065" y="4307"/>
                </a:lnTo>
                <a:lnTo>
                  <a:pt x="14162" y="4234"/>
                </a:lnTo>
                <a:lnTo>
                  <a:pt x="14284" y="4161"/>
                </a:lnTo>
                <a:lnTo>
                  <a:pt x="14503" y="4696"/>
                </a:lnTo>
                <a:lnTo>
                  <a:pt x="14332" y="4769"/>
                </a:lnTo>
                <a:lnTo>
                  <a:pt x="14211" y="4842"/>
                </a:lnTo>
                <a:lnTo>
                  <a:pt x="14065" y="4940"/>
                </a:lnTo>
                <a:lnTo>
                  <a:pt x="13968" y="5061"/>
                </a:lnTo>
                <a:lnTo>
                  <a:pt x="13919" y="5134"/>
                </a:lnTo>
                <a:lnTo>
                  <a:pt x="13895" y="5207"/>
                </a:lnTo>
                <a:lnTo>
                  <a:pt x="13895" y="5256"/>
                </a:lnTo>
                <a:lnTo>
                  <a:pt x="13919" y="5280"/>
                </a:lnTo>
                <a:lnTo>
                  <a:pt x="13968" y="5305"/>
                </a:lnTo>
                <a:lnTo>
                  <a:pt x="14016" y="5305"/>
                </a:lnTo>
                <a:lnTo>
                  <a:pt x="14114" y="5256"/>
                </a:lnTo>
                <a:lnTo>
                  <a:pt x="14235" y="5183"/>
                </a:lnTo>
                <a:lnTo>
                  <a:pt x="14551" y="5037"/>
                </a:lnTo>
                <a:lnTo>
                  <a:pt x="14600" y="5013"/>
                </a:lnTo>
                <a:lnTo>
                  <a:pt x="14770" y="5524"/>
                </a:lnTo>
                <a:lnTo>
                  <a:pt x="14430" y="5670"/>
                </a:lnTo>
                <a:lnTo>
                  <a:pt x="14162" y="5791"/>
                </a:lnTo>
                <a:lnTo>
                  <a:pt x="13919" y="5937"/>
                </a:lnTo>
                <a:lnTo>
                  <a:pt x="13919" y="5986"/>
                </a:lnTo>
                <a:lnTo>
                  <a:pt x="13943" y="6010"/>
                </a:lnTo>
                <a:lnTo>
                  <a:pt x="14089" y="6035"/>
                </a:lnTo>
                <a:lnTo>
                  <a:pt x="14235" y="6059"/>
                </a:lnTo>
                <a:lnTo>
                  <a:pt x="14381" y="6035"/>
                </a:lnTo>
                <a:lnTo>
                  <a:pt x="14527" y="6010"/>
                </a:lnTo>
                <a:lnTo>
                  <a:pt x="14843" y="5889"/>
                </a:lnTo>
                <a:lnTo>
                  <a:pt x="14965" y="6424"/>
                </a:lnTo>
                <a:lnTo>
                  <a:pt x="14795" y="6497"/>
                </a:lnTo>
                <a:lnTo>
                  <a:pt x="14405" y="6619"/>
                </a:lnTo>
                <a:lnTo>
                  <a:pt x="14041" y="6740"/>
                </a:lnTo>
                <a:lnTo>
                  <a:pt x="13992" y="6789"/>
                </a:lnTo>
                <a:lnTo>
                  <a:pt x="13992" y="6813"/>
                </a:lnTo>
                <a:lnTo>
                  <a:pt x="13992" y="6862"/>
                </a:lnTo>
                <a:lnTo>
                  <a:pt x="14041" y="6886"/>
                </a:lnTo>
                <a:lnTo>
                  <a:pt x="14235" y="6886"/>
                </a:lnTo>
                <a:lnTo>
                  <a:pt x="14430" y="6862"/>
                </a:lnTo>
                <a:lnTo>
                  <a:pt x="14795" y="6813"/>
                </a:lnTo>
                <a:lnTo>
                  <a:pt x="15038" y="6740"/>
                </a:lnTo>
                <a:lnTo>
                  <a:pt x="15111" y="7178"/>
                </a:lnTo>
                <a:lnTo>
                  <a:pt x="14843" y="7227"/>
                </a:lnTo>
                <a:lnTo>
                  <a:pt x="14430" y="7349"/>
                </a:lnTo>
                <a:lnTo>
                  <a:pt x="14235" y="7422"/>
                </a:lnTo>
                <a:lnTo>
                  <a:pt x="14065" y="7543"/>
                </a:lnTo>
                <a:lnTo>
                  <a:pt x="14041" y="7592"/>
                </a:lnTo>
                <a:lnTo>
                  <a:pt x="14041" y="7665"/>
                </a:lnTo>
                <a:lnTo>
                  <a:pt x="14089" y="7714"/>
                </a:lnTo>
                <a:lnTo>
                  <a:pt x="14138" y="7738"/>
                </a:lnTo>
                <a:lnTo>
                  <a:pt x="14357" y="7714"/>
                </a:lnTo>
                <a:lnTo>
                  <a:pt x="14551" y="7665"/>
                </a:lnTo>
                <a:lnTo>
                  <a:pt x="14941" y="7568"/>
                </a:lnTo>
                <a:lnTo>
                  <a:pt x="15135" y="7519"/>
                </a:lnTo>
                <a:lnTo>
                  <a:pt x="15184" y="7981"/>
                </a:lnTo>
                <a:lnTo>
                  <a:pt x="14868" y="8030"/>
                </a:lnTo>
                <a:lnTo>
                  <a:pt x="14624" y="8054"/>
                </a:lnTo>
                <a:lnTo>
                  <a:pt x="14381" y="8079"/>
                </a:lnTo>
                <a:lnTo>
                  <a:pt x="14235" y="8103"/>
                </a:lnTo>
                <a:lnTo>
                  <a:pt x="14138" y="8152"/>
                </a:lnTo>
                <a:lnTo>
                  <a:pt x="14016" y="8200"/>
                </a:lnTo>
                <a:lnTo>
                  <a:pt x="13943" y="8298"/>
                </a:lnTo>
                <a:lnTo>
                  <a:pt x="13919" y="8322"/>
                </a:lnTo>
                <a:lnTo>
                  <a:pt x="13919" y="8346"/>
                </a:lnTo>
                <a:lnTo>
                  <a:pt x="13943" y="8395"/>
                </a:lnTo>
                <a:lnTo>
                  <a:pt x="13968" y="8395"/>
                </a:lnTo>
                <a:lnTo>
                  <a:pt x="14089" y="8419"/>
                </a:lnTo>
                <a:lnTo>
                  <a:pt x="14211" y="8444"/>
                </a:lnTo>
                <a:lnTo>
                  <a:pt x="14478" y="8444"/>
                </a:lnTo>
                <a:lnTo>
                  <a:pt x="14989" y="8395"/>
                </a:lnTo>
                <a:lnTo>
                  <a:pt x="15208" y="8395"/>
                </a:lnTo>
                <a:lnTo>
                  <a:pt x="15208" y="8857"/>
                </a:lnTo>
                <a:lnTo>
                  <a:pt x="14722" y="8882"/>
                </a:lnTo>
                <a:lnTo>
                  <a:pt x="14503" y="8882"/>
                </a:lnTo>
                <a:lnTo>
                  <a:pt x="14284" y="8906"/>
                </a:lnTo>
                <a:lnTo>
                  <a:pt x="14065" y="8955"/>
                </a:lnTo>
                <a:lnTo>
                  <a:pt x="13968" y="8979"/>
                </a:lnTo>
                <a:lnTo>
                  <a:pt x="13870" y="9028"/>
                </a:lnTo>
                <a:lnTo>
                  <a:pt x="13870" y="9052"/>
                </a:lnTo>
                <a:lnTo>
                  <a:pt x="13870" y="9076"/>
                </a:lnTo>
                <a:lnTo>
                  <a:pt x="13968" y="9125"/>
                </a:lnTo>
                <a:lnTo>
                  <a:pt x="14065" y="9174"/>
                </a:lnTo>
                <a:lnTo>
                  <a:pt x="14284" y="9222"/>
                </a:lnTo>
                <a:lnTo>
                  <a:pt x="14722" y="9222"/>
                </a:lnTo>
                <a:lnTo>
                  <a:pt x="14941" y="9247"/>
                </a:lnTo>
                <a:lnTo>
                  <a:pt x="15184" y="9247"/>
                </a:lnTo>
                <a:lnTo>
                  <a:pt x="15160" y="9465"/>
                </a:lnTo>
                <a:lnTo>
                  <a:pt x="14965" y="9514"/>
                </a:lnTo>
                <a:lnTo>
                  <a:pt x="14722" y="9563"/>
                </a:lnTo>
                <a:lnTo>
                  <a:pt x="14503" y="9660"/>
                </a:lnTo>
                <a:lnTo>
                  <a:pt x="14260" y="9757"/>
                </a:lnTo>
                <a:lnTo>
                  <a:pt x="14041" y="9879"/>
                </a:lnTo>
                <a:lnTo>
                  <a:pt x="14016" y="9903"/>
                </a:lnTo>
                <a:lnTo>
                  <a:pt x="14016" y="9952"/>
                </a:lnTo>
                <a:lnTo>
                  <a:pt x="14041" y="9976"/>
                </a:lnTo>
                <a:lnTo>
                  <a:pt x="14089" y="9976"/>
                </a:lnTo>
                <a:lnTo>
                  <a:pt x="14308" y="10001"/>
                </a:lnTo>
                <a:lnTo>
                  <a:pt x="14527" y="9976"/>
                </a:lnTo>
                <a:lnTo>
                  <a:pt x="14965" y="9903"/>
                </a:lnTo>
                <a:lnTo>
                  <a:pt x="15087" y="9879"/>
                </a:lnTo>
                <a:lnTo>
                  <a:pt x="14989" y="10390"/>
                </a:lnTo>
                <a:lnTo>
                  <a:pt x="14527" y="10463"/>
                </a:lnTo>
                <a:lnTo>
                  <a:pt x="14357" y="10487"/>
                </a:lnTo>
                <a:lnTo>
                  <a:pt x="14162" y="10512"/>
                </a:lnTo>
                <a:lnTo>
                  <a:pt x="13992" y="10560"/>
                </a:lnTo>
                <a:lnTo>
                  <a:pt x="13919" y="10609"/>
                </a:lnTo>
                <a:lnTo>
                  <a:pt x="13870" y="10682"/>
                </a:lnTo>
                <a:lnTo>
                  <a:pt x="13846" y="10731"/>
                </a:lnTo>
                <a:lnTo>
                  <a:pt x="13846" y="10804"/>
                </a:lnTo>
                <a:lnTo>
                  <a:pt x="13870" y="10852"/>
                </a:lnTo>
                <a:lnTo>
                  <a:pt x="13919" y="10901"/>
                </a:lnTo>
                <a:lnTo>
                  <a:pt x="13992" y="10925"/>
                </a:lnTo>
                <a:lnTo>
                  <a:pt x="14065" y="10950"/>
                </a:lnTo>
                <a:lnTo>
                  <a:pt x="14235" y="10950"/>
                </a:lnTo>
                <a:lnTo>
                  <a:pt x="14600" y="10901"/>
                </a:lnTo>
                <a:lnTo>
                  <a:pt x="14819" y="10877"/>
                </a:lnTo>
                <a:lnTo>
                  <a:pt x="14819" y="10877"/>
                </a:lnTo>
                <a:lnTo>
                  <a:pt x="14624" y="11339"/>
                </a:lnTo>
                <a:lnTo>
                  <a:pt x="14478" y="11339"/>
                </a:lnTo>
                <a:lnTo>
                  <a:pt x="14308" y="11315"/>
                </a:lnTo>
                <a:lnTo>
                  <a:pt x="14114" y="11339"/>
                </a:lnTo>
                <a:lnTo>
                  <a:pt x="13919" y="11363"/>
                </a:lnTo>
                <a:lnTo>
                  <a:pt x="13749" y="11436"/>
                </a:lnTo>
                <a:lnTo>
                  <a:pt x="13724" y="11461"/>
                </a:lnTo>
                <a:lnTo>
                  <a:pt x="13749" y="11485"/>
                </a:lnTo>
                <a:lnTo>
                  <a:pt x="13919" y="11558"/>
                </a:lnTo>
                <a:lnTo>
                  <a:pt x="14089" y="11607"/>
                </a:lnTo>
                <a:lnTo>
                  <a:pt x="14430" y="11655"/>
                </a:lnTo>
                <a:lnTo>
                  <a:pt x="14454" y="11655"/>
                </a:lnTo>
                <a:lnTo>
                  <a:pt x="14211" y="12069"/>
                </a:lnTo>
                <a:lnTo>
                  <a:pt x="13968" y="12069"/>
                </a:lnTo>
                <a:lnTo>
                  <a:pt x="13724" y="12093"/>
                </a:lnTo>
                <a:lnTo>
                  <a:pt x="13603" y="12069"/>
                </a:lnTo>
                <a:lnTo>
                  <a:pt x="13481" y="12045"/>
                </a:lnTo>
                <a:lnTo>
                  <a:pt x="13335" y="12020"/>
                </a:lnTo>
                <a:lnTo>
                  <a:pt x="13213" y="12020"/>
                </a:lnTo>
                <a:lnTo>
                  <a:pt x="13189" y="12045"/>
                </a:lnTo>
                <a:lnTo>
                  <a:pt x="13189" y="12069"/>
                </a:lnTo>
                <a:lnTo>
                  <a:pt x="13189" y="12166"/>
                </a:lnTo>
                <a:lnTo>
                  <a:pt x="13238" y="12239"/>
                </a:lnTo>
                <a:lnTo>
                  <a:pt x="13311" y="12312"/>
                </a:lnTo>
                <a:lnTo>
                  <a:pt x="13408" y="12361"/>
                </a:lnTo>
                <a:lnTo>
                  <a:pt x="13530" y="12385"/>
                </a:lnTo>
                <a:lnTo>
                  <a:pt x="13651" y="12410"/>
                </a:lnTo>
                <a:lnTo>
                  <a:pt x="13943" y="12434"/>
                </a:lnTo>
                <a:lnTo>
                  <a:pt x="13603" y="12823"/>
                </a:lnTo>
                <a:lnTo>
                  <a:pt x="13067" y="12726"/>
                </a:lnTo>
                <a:lnTo>
                  <a:pt x="12848" y="12677"/>
                </a:lnTo>
                <a:lnTo>
                  <a:pt x="12727" y="12677"/>
                </a:lnTo>
                <a:lnTo>
                  <a:pt x="12629" y="12702"/>
                </a:lnTo>
                <a:lnTo>
                  <a:pt x="12605" y="12726"/>
                </a:lnTo>
                <a:lnTo>
                  <a:pt x="12605" y="12775"/>
                </a:lnTo>
                <a:lnTo>
                  <a:pt x="12629" y="12848"/>
                </a:lnTo>
                <a:lnTo>
                  <a:pt x="12678" y="12921"/>
                </a:lnTo>
                <a:lnTo>
                  <a:pt x="12751" y="12969"/>
                </a:lnTo>
                <a:lnTo>
                  <a:pt x="12824" y="13018"/>
                </a:lnTo>
                <a:lnTo>
                  <a:pt x="13043" y="13115"/>
                </a:lnTo>
                <a:lnTo>
                  <a:pt x="13262" y="13164"/>
                </a:lnTo>
                <a:lnTo>
                  <a:pt x="13116" y="13286"/>
                </a:lnTo>
                <a:lnTo>
                  <a:pt x="13067" y="13286"/>
                </a:lnTo>
                <a:lnTo>
                  <a:pt x="12605" y="13261"/>
                </a:lnTo>
                <a:lnTo>
                  <a:pt x="12362" y="13213"/>
                </a:lnTo>
                <a:lnTo>
                  <a:pt x="12240" y="13188"/>
                </a:lnTo>
                <a:lnTo>
                  <a:pt x="12094" y="13188"/>
                </a:lnTo>
                <a:lnTo>
                  <a:pt x="12021" y="13213"/>
                </a:lnTo>
                <a:lnTo>
                  <a:pt x="11997" y="13261"/>
                </a:lnTo>
                <a:lnTo>
                  <a:pt x="11972" y="13334"/>
                </a:lnTo>
                <a:lnTo>
                  <a:pt x="12021" y="13383"/>
                </a:lnTo>
                <a:lnTo>
                  <a:pt x="12143" y="13505"/>
                </a:lnTo>
                <a:lnTo>
                  <a:pt x="12289" y="13578"/>
                </a:lnTo>
                <a:lnTo>
                  <a:pt x="12483" y="13626"/>
                </a:lnTo>
                <a:lnTo>
                  <a:pt x="12654" y="13651"/>
                </a:lnTo>
                <a:lnTo>
                  <a:pt x="12240" y="13943"/>
                </a:lnTo>
                <a:lnTo>
                  <a:pt x="12143" y="13918"/>
                </a:lnTo>
                <a:lnTo>
                  <a:pt x="11680" y="13821"/>
                </a:lnTo>
                <a:lnTo>
                  <a:pt x="11461" y="13772"/>
                </a:lnTo>
                <a:lnTo>
                  <a:pt x="11267" y="13724"/>
                </a:lnTo>
                <a:lnTo>
                  <a:pt x="11218" y="13748"/>
                </a:lnTo>
                <a:lnTo>
                  <a:pt x="11218" y="13821"/>
                </a:lnTo>
                <a:lnTo>
                  <a:pt x="11242" y="13894"/>
                </a:lnTo>
                <a:lnTo>
                  <a:pt x="11315" y="13967"/>
                </a:lnTo>
                <a:lnTo>
                  <a:pt x="11437" y="14064"/>
                </a:lnTo>
                <a:lnTo>
                  <a:pt x="11607" y="14137"/>
                </a:lnTo>
                <a:lnTo>
                  <a:pt x="11802" y="14210"/>
                </a:lnTo>
                <a:lnTo>
                  <a:pt x="11437" y="14381"/>
                </a:lnTo>
                <a:lnTo>
                  <a:pt x="11388" y="14332"/>
                </a:lnTo>
                <a:lnTo>
                  <a:pt x="11315" y="14308"/>
                </a:lnTo>
                <a:lnTo>
                  <a:pt x="11194" y="14259"/>
                </a:lnTo>
                <a:lnTo>
                  <a:pt x="10902" y="14235"/>
                </a:lnTo>
                <a:lnTo>
                  <a:pt x="10634" y="14210"/>
                </a:lnTo>
                <a:lnTo>
                  <a:pt x="10512" y="14210"/>
                </a:lnTo>
                <a:lnTo>
                  <a:pt x="10391" y="14235"/>
                </a:lnTo>
                <a:lnTo>
                  <a:pt x="10366" y="14235"/>
                </a:lnTo>
                <a:lnTo>
                  <a:pt x="10366" y="14283"/>
                </a:lnTo>
                <a:lnTo>
                  <a:pt x="10366" y="14332"/>
                </a:lnTo>
                <a:lnTo>
                  <a:pt x="10391" y="14381"/>
                </a:lnTo>
                <a:lnTo>
                  <a:pt x="10488" y="14478"/>
                </a:lnTo>
                <a:lnTo>
                  <a:pt x="10610" y="14551"/>
                </a:lnTo>
                <a:lnTo>
                  <a:pt x="10731" y="14575"/>
                </a:lnTo>
                <a:lnTo>
                  <a:pt x="10877" y="14624"/>
                </a:lnTo>
                <a:lnTo>
                  <a:pt x="10512" y="14746"/>
                </a:lnTo>
                <a:lnTo>
                  <a:pt x="10318" y="14673"/>
                </a:lnTo>
                <a:lnTo>
                  <a:pt x="10123" y="14624"/>
                </a:lnTo>
                <a:lnTo>
                  <a:pt x="9904" y="14600"/>
                </a:lnTo>
                <a:lnTo>
                  <a:pt x="9807" y="14600"/>
                </a:lnTo>
                <a:lnTo>
                  <a:pt x="9709" y="14648"/>
                </a:lnTo>
                <a:lnTo>
                  <a:pt x="9661" y="14673"/>
                </a:lnTo>
                <a:lnTo>
                  <a:pt x="9685" y="14721"/>
                </a:lnTo>
                <a:lnTo>
                  <a:pt x="9734" y="14794"/>
                </a:lnTo>
                <a:lnTo>
                  <a:pt x="9807" y="14843"/>
                </a:lnTo>
                <a:lnTo>
                  <a:pt x="9928" y="14916"/>
                </a:lnTo>
                <a:lnTo>
                  <a:pt x="9612" y="14989"/>
                </a:lnTo>
                <a:lnTo>
                  <a:pt x="9588" y="14940"/>
                </a:lnTo>
                <a:lnTo>
                  <a:pt x="9539" y="14916"/>
                </a:lnTo>
                <a:lnTo>
                  <a:pt x="9417" y="14867"/>
                </a:lnTo>
                <a:lnTo>
                  <a:pt x="9223" y="14843"/>
                </a:lnTo>
                <a:lnTo>
                  <a:pt x="9150" y="14843"/>
                </a:lnTo>
                <a:lnTo>
                  <a:pt x="9052" y="14867"/>
                </a:lnTo>
                <a:lnTo>
                  <a:pt x="9004" y="14916"/>
                </a:lnTo>
                <a:lnTo>
                  <a:pt x="8979" y="14965"/>
                </a:lnTo>
                <a:lnTo>
                  <a:pt x="8979" y="15013"/>
                </a:lnTo>
                <a:lnTo>
                  <a:pt x="9004" y="15062"/>
                </a:lnTo>
                <a:lnTo>
                  <a:pt x="9004" y="15086"/>
                </a:lnTo>
                <a:lnTo>
                  <a:pt x="8663" y="15135"/>
                </a:lnTo>
                <a:lnTo>
                  <a:pt x="8298" y="15159"/>
                </a:lnTo>
                <a:lnTo>
                  <a:pt x="7227" y="15159"/>
                </a:lnTo>
                <a:lnTo>
                  <a:pt x="6862" y="15111"/>
                </a:lnTo>
                <a:lnTo>
                  <a:pt x="6497" y="15062"/>
                </a:lnTo>
                <a:lnTo>
                  <a:pt x="6157" y="14989"/>
                </a:lnTo>
                <a:lnTo>
                  <a:pt x="5816" y="14916"/>
                </a:lnTo>
                <a:lnTo>
                  <a:pt x="5451" y="14819"/>
                </a:lnTo>
                <a:lnTo>
                  <a:pt x="5135" y="14697"/>
                </a:lnTo>
                <a:lnTo>
                  <a:pt x="4794" y="14575"/>
                </a:lnTo>
                <a:lnTo>
                  <a:pt x="4478" y="14405"/>
                </a:lnTo>
                <a:lnTo>
                  <a:pt x="4162" y="14259"/>
                </a:lnTo>
                <a:lnTo>
                  <a:pt x="3845" y="14064"/>
                </a:lnTo>
                <a:lnTo>
                  <a:pt x="3553" y="13870"/>
                </a:lnTo>
                <a:lnTo>
                  <a:pt x="3286" y="13675"/>
                </a:lnTo>
                <a:lnTo>
                  <a:pt x="3018" y="13456"/>
                </a:lnTo>
                <a:lnTo>
                  <a:pt x="2775" y="13237"/>
                </a:lnTo>
                <a:lnTo>
                  <a:pt x="2531" y="12994"/>
                </a:lnTo>
                <a:lnTo>
                  <a:pt x="2312" y="12775"/>
                </a:lnTo>
                <a:lnTo>
                  <a:pt x="2118" y="12507"/>
                </a:lnTo>
                <a:lnTo>
                  <a:pt x="1899" y="12239"/>
                </a:lnTo>
                <a:lnTo>
                  <a:pt x="1728" y="11972"/>
                </a:lnTo>
                <a:lnTo>
                  <a:pt x="1558" y="11704"/>
                </a:lnTo>
                <a:lnTo>
                  <a:pt x="1412" y="11412"/>
                </a:lnTo>
                <a:lnTo>
                  <a:pt x="1266" y="11120"/>
                </a:lnTo>
                <a:lnTo>
                  <a:pt x="1144" y="10828"/>
                </a:lnTo>
                <a:lnTo>
                  <a:pt x="1047" y="10512"/>
                </a:lnTo>
                <a:lnTo>
                  <a:pt x="950" y="10195"/>
                </a:lnTo>
                <a:lnTo>
                  <a:pt x="877" y="9879"/>
                </a:lnTo>
                <a:lnTo>
                  <a:pt x="828" y="9538"/>
                </a:lnTo>
                <a:lnTo>
                  <a:pt x="779" y="9003"/>
                </a:lnTo>
                <a:lnTo>
                  <a:pt x="755" y="8468"/>
                </a:lnTo>
                <a:lnTo>
                  <a:pt x="755" y="7933"/>
                </a:lnTo>
                <a:lnTo>
                  <a:pt x="779" y="7397"/>
                </a:lnTo>
                <a:lnTo>
                  <a:pt x="852" y="6862"/>
                </a:lnTo>
                <a:lnTo>
                  <a:pt x="950" y="6351"/>
                </a:lnTo>
                <a:lnTo>
                  <a:pt x="1096" y="5840"/>
                </a:lnTo>
                <a:lnTo>
                  <a:pt x="1266" y="5353"/>
                </a:lnTo>
                <a:lnTo>
                  <a:pt x="1388" y="5061"/>
                </a:lnTo>
                <a:lnTo>
                  <a:pt x="1558" y="4745"/>
                </a:lnTo>
                <a:lnTo>
                  <a:pt x="1753" y="4404"/>
                </a:lnTo>
                <a:lnTo>
                  <a:pt x="1996" y="4064"/>
                </a:lnTo>
                <a:lnTo>
                  <a:pt x="2264" y="3699"/>
                </a:lnTo>
                <a:lnTo>
                  <a:pt x="2556" y="3334"/>
                </a:lnTo>
                <a:lnTo>
                  <a:pt x="2896" y="2944"/>
                </a:lnTo>
                <a:lnTo>
                  <a:pt x="3261" y="2604"/>
                </a:lnTo>
                <a:lnTo>
                  <a:pt x="3651" y="2263"/>
                </a:lnTo>
                <a:lnTo>
                  <a:pt x="4089" y="1922"/>
                </a:lnTo>
                <a:lnTo>
                  <a:pt x="4527" y="1630"/>
                </a:lnTo>
                <a:lnTo>
                  <a:pt x="5013" y="1363"/>
                </a:lnTo>
                <a:lnTo>
                  <a:pt x="5524" y="1144"/>
                </a:lnTo>
                <a:lnTo>
                  <a:pt x="6035" y="974"/>
                </a:lnTo>
                <a:lnTo>
                  <a:pt x="6327" y="925"/>
                </a:lnTo>
                <a:lnTo>
                  <a:pt x="6595" y="876"/>
                </a:lnTo>
                <a:lnTo>
                  <a:pt x="6887" y="828"/>
                </a:lnTo>
                <a:lnTo>
                  <a:pt x="7179" y="803"/>
                </a:lnTo>
                <a:lnTo>
                  <a:pt x="7544" y="779"/>
                </a:lnTo>
                <a:lnTo>
                  <a:pt x="7933" y="730"/>
                </a:lnTo>
                <a:lnTo>
                  <a:pt x="8322" y="682"/>
                </a:lnTo>
                <a:close/>
                <a:moveTo>
                  <a:pt x="8152" y="0"/>
                </a:moveTo>
                <a:lnTo>
                  <a:pt x="7763" y="25"/>
                </a:lnTo>
                <a:lnTo>
                  <a:pt x="7373" y="73"/>
                </a:lnTo>
                <a:lnTo>
                  <a:pt x="7081" y="49"/>
                </a:lnTo>
                <a:lnTo>
                  <a:pt x="6789" y="49"/>
                </a:lnTo>
                <a:lnTo>
                  <a:pt x="6473" y="73"/>
                </a:lnTo>
                <a:lnTo>
                  <a:pt x="6157" y="146"/>
                </a:lnTo>
                <a:lnTo>
                  <a:pt x="5841" y="219"/>
                </a:lnTo>
                <a:lnTo>
                  <a:pt x="5549" y="317"/>
                </a:lnTo>
                <a:lnTo>
                  <a:pt x="5232" y="438"/>
                </a:lnTo>
                <a:lnTo>
                  <a:pt x="4916" y="560"/>
                </a:lnTo>
                <a:lnTo>
                  <a:pt x="4332" y="876"/>
                </a:lnTo>
                <a:lnTo>
                  <a:pt x="3748" y="1217"/>
                </a:lnTo>
                <a:lnTo>
                  <a:pt x="3237" y="1606"/>
                </a:lnTo>
                <a:lnTo>
                  <a:pt x="2775" y="1995"/>
                </a:lnTo>
                <a:lnTo>
                  <a:pt x="2507" y="2239"/>
                </a:lnTo>
                <a:lnTo>
                  <a:pt x="2264" y="2482"/>
                </a:lnTo>
                <a:lnTo>
                  <a:pt x="2045" y="2725"/>
                </a:lnTo>
                <a:lnTo>
                  <a:pt x="1826" y="2993"/>
                </a:lnTo>
                <a:lnTo>
                  <a:pt x="1631" y="3261"/>
                </a:lnTo>
                <a:lnTo>
                  <a:pt x="1461" y="3528"/>
                </a:lnTo>
                <a:lnTo>
                  <a:pt x="1120" y="4088"/>
                </a:lnTo>
                <a:lnTo>
                  <a:pt x="852" y="4696"/>
                </a:lnTo>
                <a:lnTo>
                  <a:pt x="609" y="5305"/>
                </a:lnTo>
                <a:lnTo>
                  <a:pt x="414" y="5962"/>
                </a:lnTo>
                <a:lnTo>
                  <a:pt x="220" y="6643"/>
                </a:lnTo>
                <a:lnTo>
                  <a:pt x="122" y="7008"/>
                </a:lnTo>
                <a:lnTo>
                  <a:pt x="74" y="7373"/>
                </a:lnTo>
                <a:lnTo>
                  <a:pt x="25" y="7738"/>
                </a:lnTo>
                <a:lnTo>
                  <a:pt x="1" y="8103"/>
                </a:lnTo>
                <a:lnTo>
                  <a:pt x="1" y="8468"/>
                </a:lnTo>
                <a:lnTo>
                  <a:pt x="25" y="8809"/>
                </a:lnTo>
                <a:lnTo>
                  <a:pt x="49" y="9174"/>
                </a:lnTo>
                <a:lnTo>
                  <a:pt x="98" y="9514"/>
                </a:lnTo>
                <a:lnTo>
                  <a:pt x="195" y="9879"/>
                </a:lnTo>
                <a:lnTo>
                  <a:pt x="268" y="10220"/>
                </a:lnTo>
                <a:lnTo>
                  <a:pt x="390" y="10560"/>
                </a:lnTo>
                <a:lnTo>
                  <a:pt x="512" y="10901"/>
                </a:lnTo>
                <a:lnTo>
                  <a:pt x="658" y="11242"/>
                </a:lnTo>
                <a:lnTo>
                  <a:pt x="804" y="11582"/>
                </a:lnTo>
                <a:lnTo>
                  <a:pt x="1169" y="12264"/>
                </a:lnTo>
                <a:lnTo>
                  <a:pt x="1388" y="12629"/>
                </a:lnTo>
                <a:lnTo>
                  <a:pt x="1631" y="12994"/>
                </a:lnTo>
                <a:lnTo>
                  <a:pt x="1899" y="13334"/>
                </a:lnTo>
                <a:lnTo>
                  <a:pt x="2166" y="13651"/>
                </a:lnTo>
                <a:lnTo>
                  <a:pt x="2434" y="13943"/>
                </a:lnTo>
                <a:lnTo>
                  <a:pt x="2750" y="14235"/>
                </a:lnTo>
                <a:lnTo>
                  <a:pt x="3042" y="14502"/>
                </a:lnTo>
                <a:lnTo>
                  <a:pt x="3383" y="14746"/>
                </a:lnTo>
                <a:lnTo>
                  <a:pt x="3699" y="14965"/>
                </a:lnTo>
                <a:lnTo>
                  <a:pt x="4064" y="15159"/>
                </a:lnTo>
                <a:lnTo>
                  <a:pt x="4429" y="15354"/>
                </a:lnTo>
                <a:lnTo>
                  <a:pt x="4794" y="15500"/>
                </a:lnTo>
                <a:lnTo>
                  <a:pt x="5184" y="15622"/>
                </a:lnTo>
                <a:lnTo>
                  <a:pt x="5597" y="15743"/>
                </a:lnTo>
                <a:lnTo>
                  <a:pt x="6011" y="15816"/>
                </a:lnTo>
                <a:lnTo>
                  <a:pt x="6424" y="15889"/>
                </a:lnTo>
                <a:lnTo>
                  <a:pt x="6862" y="15914"/>
                </a:lnTo>
                <a:lnTo>
                  <a:pt x="7300" y="15938"/>
                </a:lnTo>
                <a:lnTo>
                  <a:pt x="7738" y="15938"/>
                </a:lnTo>
                <a:lnTo>
                  <a:pt x="8152" y="15914"/>
                </a:lnTo>
                <a:lnTo>
                  <a:pt x="8590" y="15889"/>
                </a:lnTo>
                <a:lnTo>
                  <a:pt x="9004" y="15841"/>
                </a:lnTo>
                <a:lnTo>
                  <a:pt x="9442" y="15768"/>
                </a:lnTo>
                <a:lnTo>
                  <a:pt x="9855" y="15670"/>
                </a:lnTo>
                <a:lnTo>
                  <a:pt x="10245" y="15573"/>
                </a:lnTo>
                <a:lnTo>
                  <a:pt x="10658" y="15451"/>
                </a:lnTo>
                <a:lnTo>
                  <a:pt x="11048" y="15305"/>
                </a:lnTo>
                <a:lnTo>
                  <a:pt x="11461" y="15135"/>
                </a:lnTo>
                <a:lnTo>
                  <a:pt x="11826" y="14940"/>
                </a:lnTo>
                <a:lnTo>
                  <a:pt x="12216" y="14721"/>
                </a:lnTo>
                <a:lnTo>
                  <a:pt x="12581" y="14478"/>
                </a:lnTo>
                <a:lnTo>
                  <a:pt x="12921" y="14235"/>
                </a:lnTo>
                <a:lnTo>
                  <a:pt x="13286" y="13943"/>
                </a:lnTo>
                <a:lnTo>
                  <a:pt x="13603" y="13651"/>
                </a:lnTo>
                <a:lnTo>
                  <a:pt x="13895" y="13334"/>
                </a:lnTo>
                <a:lnTo>
                  <a:pt x="14187" y="13018"/>
                </a:lnTo>
                <a:lnTo>
                  <a:pt x="14454" y="12702"/>
                </a:lnTo>
                <a:lnTo>
                  <a:pt x="14697" y="12361"/>
                </a:lnTo>
                <a:lnTo>
                  <a:pt x="14916" y="11996"/>
                </a:lnTo>
                <a:lnTo>
                  <a:pt x="15111" y="11631"/>
                </a:lnTo>
                <a:lnTo>
                  <a:pt x="15135" y="11631"/>
                </a:lnTo>
                <a:lnTo>
                  <a:pt x="15160" y="11582"/>
                </a:lnTo>
                <a:lnTo>
                  <a:pt x="15160" y="11534"/>
                </a:lnTo>
                <a:lnTo>
                  <a:pt x="15330" y="11096"/>
                </a:lnTo>
                <a:lnTo>
                  <a:pt x="15500" y="10658"/>
                </a:lnTo>
                <a:lnTo>
                  <a:pt x="15622" y="10195"/>
                </a:lnTo>
                <a:lnTo>
                  <a:pt x="15719" y="9733"/>
                </a:lnTo>
                <a:lnTo>
                  <a:pt x="15744" y="9709"/>
                </a:lnTo>
                <a:lnTo>
                  <a:pt x="15768" y="9684"/>
                </a:lnTo>
                <a:lnTo>
                  <a:pt x="15792" y="9636"/>
                </a:lnTo>
                <a:lnTo>
                  <a:pt x="15768" y="9611"/>
                </a:lnTo>
                <a:lnTo>
                  <a:pt x="15744" y="9563"/>
                </a:lnTo>
                <a:lnTo>
                  <a:pt x="15792" y="9174"/>
                </a:lnTo>
                <a:lnTo>
                  <a:pt x="15841" y="8760"/>
                </a:lnTo>
                <a:lnTo>
                  <a:pt x="15841" y="8371"/>
                </a:lnTo>
                <a:lnTo>
                  <a:pt x="15817" y="7957"/>
                </a:lnTo>
                <a:lnTo>
                  <a:pt x="15744" y="7105"/>
                </a:lnTo>
                <a:lnTo>
                  <a:pt x="15671" y="6667"/>
                </a:lnTo>
                <a:lnTo>
                  <a:pt x="15598" y="6254"/>
                </a:lnTo>
                <a:lnTo>
                  <a:pt x="15525" y="5840"/>
                </a:lnTo>
                <a:lnTo>
                  <a:pt x="15403" y="5426"/>
                </a:lnTo>
                <a:lnTo>
                  <a:pt x="15281" y="5013"/>
                </a:lnTo>
                <a:lnTo>
                  <a:pt x="15160" y="4623"/>
                </a:lnTo>
                <a:lnTo>
                  <a:pt x="14989" y="4234"/>
                </a:lnTo>
                <a:lnTo>
                  <a:pt x="14819" y="3845"/>
                </a:lnTo>
                <a:lnTo>
                  <a:pt x="14624" y="3480"/>
                </a:lnTo>
                <a:lnTo>
                  <a:pt x="14405" y="3115"/>
                </a:lnTo>
                <a:lnTo>
                  <a:pt x="14162" y="2774"/>
                </a:lnTo>
                <a:lnTo>
                  <a:pt x="13895" y="2458"/>
                </a:lnTo>
                <a:lnTo>
                  <a:pt x="13603" y="2141"/>
                </a:lnTo>
                <a:lnTo>
                  <a:pt x="13286" y="1849"/>
                </a:lnTo>
                <a:lnTo>
                  <a:pt x="12970" y="1582"/>
                </a:lnTo>
                <a:lnTo>
                  <a:pt x="12654" y="1363"/>
                </a:lnTo>
                <a:lnTo>
                  <a:pt x="12313" y="1144"/>
                </a:lnTo>
                <a:lnTo>
                  <a:pt x="11948" y="949"/>
                </a:lnTo>
                <a:lnTo>
                  <a:pt x="11607" y="779"/>
                </a:lnTo>
                <a:lnTo>
                  <a:pt x="11218" y="609"/>
                </a:lnTo>
                <a:lnTo>
                  <a:pt x="10853" y="487"/>
                </a:lnTo>
                <a:lnTo>
                  <a:pt x="10464" y="365"/>
                </a:lnTo>
                <a:lnTo>
                  <a:pt x="10099" y="268"/>
                </a:lnTo>
                <a:lnTo>
                  <a:pt x="9709" y="171"/>
                </a:lnTo>
                <a:lnTo>
                  <a:pt x="9320" y="98"/>
                </a:lnTo>
                <a:lnTo>
                  <a:pt x="8931" y="49"/>
                </a:lnTo>
                <a:lnTo>
                  <a:pt x="8541" y="25"/>
                </a:lnTo>
                <a:lnTo>
                  <a:pt x="8152" y="0"/>
                </a:lnTo>
                <a:close/>
              </a:path>
            </a:pathLst>
          </a:cu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 b="1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8" name="Shape 306"/>
          <p:cNvSpPr/>
          <p:nvPr/>
        </p:nvSpPr>
        <p:spPr>
          <a:xfrm>
            <a:off x="5154246" y="3444054"/>
            <a:ext cx="1178943" cy="1003080"/>
          </a:xfrm>
          <a:custGeom>
            <a:avLst/>
            <a:gdLst/>
            <a:ahLst/>
            <a:cxnLst/>
            <a:rect l="0" t="0" r="0" b="0"/>
            <a:pathLst>
              <a:path w="15841" h="15938" extrusionOk="0">
                <a:moveTo>
                  <a:pt x="4502" y="7470"/>
                </a:moveTo>
                <a:lnTo>
                  <a:pt x="4575" y="7495"/>
                </a:lnTo>
                <a:lnTo>
                  <a:pt x="4648" y="7543"/>
                </a:lnTo>
                <a:lnTo>
                  <a:pt x="4696" y="7616"/>
                </a:lnTo>
                <a:lnTo>
                  <a:pt x="4721" y="7714"/>
                </a:lnTo>
                <a:lnTo>
                  <a:pt x="4721" y="7787"/>
                </a:lnTo>
                <a:lnTo>
                  <a:pt x="4696" y="7908"/>
                </a:lnTo>
                <a:lnTo>
                  <a:pt x="4623" y="7981"/>
                </a:lnTo>
                <a:lnTo>
                  <a:pt x="4550" y="8054"/>
                </a:lnTo>
                <a:lnTo>
                  <a:pt x="4429" y="8079"/>
                </a:lnTo>
                <a:lnTo>
                  <a:pt x="4307" y="8054"/>
                </a:lnTo>
                <a:lnTo>
                  <a:pt x="4234" y="7981"/>
                </a:lnTo>
                <a:lnTo>
                  <a:pt x="4161" y="7908"/>
                </a:lnTo>
                <a:lnTo>
                  <a:pt x="4137" y="7787"/>
                </a:lnTo>
                <a:lnTo>
                  <a:pt x="4161" y="7665"/>
                </a:lnTo>
                <a:lnTo>
                  <a:pt x="4234" y="7543"/>
                </a:lnTo>
                <a:lnTo>
                  <a:pt x="4307" y="7495"/>
                </a:lnTo>
                <a:lnTo>
                  <a:pt x="4404" y="7470"/>
                </a:lnTo>
                <a:close/>
                <a:moveTo>
                  <a:pt x="10877" y="7470"/>
                </a:moveTo>
                <a:lnTo>
                  <a:pt x="10950" y="7495"/>
                </a:lnTo>
                <a:lnTo>
                  <a:pt x="11023" y="7543"/>
                </a:lnTo>
                <a:lnTo>
                  <a:pt x="11071" y="7616"/>
                </a:lnTo>
                <a:lnTo>
                  <a:pt x="11096" y="7714"/>
                </a:lnTo>
                <a:lnTo>
                  <a:pt x="11096" y="7787"/>
                </a:lnTo>
                <a:lnTo>
                  <a:pt x="11071" y="7908"/>
                </a:lnTo>
                <a:lnTo>
                  <a:pt x="10998" y="7981"/>
                </a:lnTo>
                <a:lnTo>
                  <a:pt x="10926" y="8054"/>
                </a:lnTo>
                <a:lnTo>
                  <a:pt x="10804" y="8079"/>
                </a:lnTo>
                <a:lnTo>
                  <a:pt x="10682" y="8054"/>
                </a:lnTo>
                <a:lnTo>
                  <a:pt x="10609" y="7981"/>
                </a:lnTo>
                <a:lnTo>
                  <a:pt x="10536" y="7908"/>
                </a:lnTo>
                <a:lnTo>
                  <a:pt x="10512" y="7787"/>
                </a:lnTo>
                <a:lnTo>
                  <a:pt x="10536" y="7665"/>
                </a:lnTo>
                <a:lnTo>
                  <a:pt x="10609" y="7543"/>
                </a:lnTo>
                <a:lnTo>
                  <a:pt x="10682" y="7495"/>
                </a:lnTo>
                <a:lnTo>
                  <a:pt x="10780" y="7470"/>
                </a:lnTo>
                <a:close/>
                <a:moveTo>
                  <a:pt x="4477" y="7081"/>
                </a:moveTo>
                <a:lnTo>
                  <a:pt x="4307" y="7105"/>
                </a:lnTo>
                <a:lnTo>
                  <a:pt x="4137" y="7178"/>
                </a:lnTo>
                <a:lnTo>
                  <a:pt x="4015" y="7300"/>
                </a:lnTo>
                <a:lnTo>
                  <a:pt x="3893" y="7446"/>
                </a:lnTo>
                <a:lnTo>
                  <a:pt x="3820" y="7568"/>
                </a:lnTo>
                <a:lnTo>
                  <a:pt x="3772" y="7714"/>
                </a:lnTo>
                <a:lnTo>
                  <a:pt x="3723" y="7835"/>
                </a:lnTo>
                <a:lnTo>
                  <a:pt x="3723" y="7981"/>
                </a:lnTo>
                <a:lnTo>
                  <a:pt x="3674" y="8225"/>
                </a:lnTo>
                <a:lnTo>
                  <a:pt x="3674" y="8395"/>
                </a:lnTo>
                <a:lnTo>
                  <a:pt x="3723" y="8565"/>
                </a:lnTo>
                <a:lnTo>
                  <a:pt x="3772" y="8711"/>
                </a:lnTo>
                <a:lnTo>
                  <a:pt x="3869" y="8833"/>
                </a:lnTo>
                <a:lnTo>
                  <a:pt x="3966" y="8955"/>
                </a:lnTo>
                <a:lnTo>
                  <a:pt x="4088" y="9028"/>
                </a:lnTo>
                <a:lnTo>
                  <a:pt x="4234" y="9101"/>
                </a:lnTo>
                <a:lnTo>
                  <a:pt x="4404" y="9149"/>
                </a:lnTo>
                <a:lnTo>
                  <a:pt x="4599" y="9174"/>
                </a:lnTo>
                <a:lnTo>
                  <a:pt x="4769" y="9149"/>
                </a:lnTo>
                <a:lnTo>
                  <a:pt x="4940" y="9101"/>
                </a:lnTo>
                <a:lnTo>
                  <a:pt x="5086" y="9028"/>
                </a:lnTo>
                <a:lnTo>
                  <a:pt x="5207" y="8930"/>
                </a:lnTo>
                <a:lnTo>
                  <a:pt x="5329" y="8809"/>
                </a:lnTo>
                <a:lnTo>
                  <a:pt x="5426" y="8663"/>
                </a:lnTo>
                <a:lnTo>
                  <a:pt x="5499" y="8517"/>
                </a:lnTo>
                <a:lnTo>
                  <a:pt x="5548" y="8346"/>
                </a:lnTo>
                <a:lnTo>
                  <a:pt x="5572" y="8176"/>
                </a:lnTo>
                <a:lnTo>
                  <a:pt x="5548" y="8006"/>
                </a:lnTo>
                <a:lnTo>
                  <a:pt x="5524" y="7835"/>
                </a:lnTo>
                <a:lnTo>
                  <a:pt x="5475" y="7689"/>
                </a:lnTo>
                <a:lnTo>
                  <a:pt x="5402" y="7519"/>
                </a:lnTo>
                <a:lnTo>
                  <a:pt x="5280" y="7397"/>
                </a:lnTo>
                <a:lnTo>
                  <a:pt x="5134" y="7251"/>
                </a:lnTo>
                <a:lnTo>
                  <a:pt x="4988" y="7154"/>
                </a:lnTo>
                <a:lnTo>
                  <a:pt x="4818" y="7105"/>
                </a:lnTo>
                <a:lnTo>
                  <a:pt x="4648" y="7081"/>
                </a:lnTo>
                <a:close/>
                <a:moveTo>
                  <a:pt x="10853" y="7081"/>
                </a:moveTo>
                <a:lnTo>
                  <a:pt x="10682" y="7105"/>
                </a:lnTo>
                <a:lnTo>
                  <a:pt x="10512" y="7178"/>
                </a:lnTo>
                <a:lnTo>
                  <a:pt x="10390" y="7300"/>
                </a:lnTo>
                <a:lnTo>
                  <a:pt x="10269" y="7446"/>
                </a:lnTo>
                <a:lnTo>
                  <a:pt x="10196" y="7568"/>
                </a:lnTo>
                <a:lnTo>
                  <a:pt x="10147" y="7714"/>
                </a:lnTo>
                <a:lnTo>
                  <a:pt x="10098" y="7835"/>
                </a:lnTo>
                <a:lnTo>
                  <a:pt x="10098" y="7981"/>
                </a:lnTo>
                <a:lnTo>
                  <a:pt x="10050" y="8225"/>
                </a:lnTo>
                <a:lnTo>
                  <a:pt x="10050" y="8395"/>
                </a:lnTo>
                <a:lnTo>
                  <a:pt x="10098" y="8565"/>
                </a:lnTo>
                <a:lnTo>
                  <a:pt x="10147" y="8711"/>
                </a:lnTo>
                <a:lnTo>
                  <a:pt x="10244" y="8833"/>
                </a:lnTo>
                <a:lnTo>
                  <a:pt x="10342" y="8955"/>
                </a:lnTo>
                <a:lnTo>
                  <a:pt x="10463" y="9028"/>
                </a:lnTo>
                <a:lnTo>
                  <a:pt x="10609" y="9101"/>
                </a:lnTo>
                <a:lnTo>
                  <a:pt x="10780" y="9149"/>
                </a:lnTo>
                <a:lnTo>
                  <a:pt x="10974" y="9174"/>
                </a:lnTo>
                <a:lnTo>
                  <a:pt x="11144" y="9149"/>
                </a:lnTo>
                <a:lnTo>
                  <a:pt x="11315" y="9101"/>
                </a:lnTo>
                <a:lnTo>
                  <a:pt x="11461" y="9028"/>
                </a:lnTo>
                <a:lnTo>
                  <a:pt x="11582" y="8930"/>
                </a:lnTo>
                <a:lnTo>
                  <a:pt x="11704" y="8809"/>
                </a:lnTo>
                <a:lnTo>
                  <a:pt x="11801" y="8663"/>
                </a:lnTo>
                <a:lnTo>
                  <a:pt x="11874" y="8517"/>
                </a:lnTo>
                <a:lnTo>
                  <a:pt x="11923" y="8346"/>
                </a:lnTo>
                <a:lnTo>
                  <a:pt x="11947" y="8176"/>
                </a:lnTo>
                <a:lnTo>
                  <a:pt x="11923" y="8006"/>
                </a:lnTo>
                <a:lnTo>
                  <a:pt x="11899" y="7835"/>
                </a:lnTo>
                <a:lnTo>
                  <a:pt x="11850" y="7689"/>
                </a:lnTo>
                <a:lnTo>
                  <a:pt x="11777" y="7519"/>
                </a:lnTo>
                <a:lnTo>
                  <a:pt x="11655" y="7397"/>
                </a:lnTo>
                <a:lnTo>
                  <a:pt x="11509" y="7251"/>
                </a:lnTo>
                <a:lnTo>
                  <a:pt x="11363" y="7154"/>
                </a:lnTo>
                <a:lnTo>
                  <a:pt x="11193" y="7105"/>
                </a:lnTo>
                <a:lnTo>
                  <a:pt x="11023" y="7081"/>
                </a:lnTo>
                <a:close/>
                <a:moveTo>
                  <a:pt x="7787" y="10244"/>
                </a:moveTo>
                <a:lnTo>
                  <a:pt x="7470" y="10268"/>
                </a:lnTo>
                <a:lnTo>
                  <a:pt x="7154" y="10293"/>
                </a:lnTo>
                <a:lnTo>
                  <a:pt x="6643" y="10390"/>
                </a:lnTo>
                <a:lnTo>
                  <a:pt x="6132" y="10536"/>
                </a:lnTo>
                <a:lnTo>
                  <a:pt x="5645" y="10731"/>
                </a:lnTo>
                <a:lnTo>
                  <a:pt x="5159" y="10950"/>
                </a:lnTo>
                <a:lnTo>
                  <a:pt x="4745" y="11144"/>
                </a:lnTo>
                <a:lnTo>
                  <a:pt x="4502" y="11266"/>
                </a:lnTo>
                <a:lnTo>
                  <a:pt x="4283" y="11388"/>
                </a:lnTo>
                <a:lnTo>
                  <a:pt x="4088" y="11534"/>
                </a:lnTo>
                <a:lnTo>
                  <a:pt x="3918" y="11704"/>
                </a:lnTo>
                <a:lnTo>
                  <a:pt x="3772" y="11899"/>
                </a:lnTo>
                <a:lnTo>
                  <a:pt x="3723" y="11996"/>
                </a:lnTo>
                <a:lnTo>
                  <a:pt x="3699" y="12118"/>
                </a:lnTo>
                <a:lnTo>
                  <a:pt x="3699" y="12166"/>
                </a:lnTo>
                <a:lnTo>
                  <a:pt x="3699" y="12239"/>
                </a:lnTo>
                <a:lnTo>
                  <a:pt x="3747" y="12288"/>
                </a:lnTo>
                <a:lnTo>
                  <a:pt x="3796" y="12312"/>
                </a:lnTo>
                <a:lnTo>
                  <a:pt x="3918" y="12312"/>
                </a:lnTo>
                <a:lnTo>
                  <a:pt x="3966" y="12288"/>
                </a:lnTo>
                <a:lnTo>
                  <a:pt x="4015" y="12239"/>
                </a:lnTo>
                <a:lnTo>
                  <a:pt x="4161" y="12093"/>
                </a:lnTo>
                <a:lnTo>
                  <a:pt x="4307" y="11947"/>
                </a:lnTo>
                <a:lnTo>
                  <a:pt x="4502" y="11826"/>
                </a:lnTo>
                <a:lnTo>
                  <a:pt x="4721" y="11704"/>
                </a:lnTo>
                <a:lnTo>
                  <a:pt x="5134" y="11509"/>
                </a:lnTo>
                <a:lnTo>
                  <a:pt x="5524" y="11339"/>
                </a:lnTo>
                <a:lnTo>
                  <a:pt x="5937" y="11169"/>
                </a:lnTo>
                <a:lnTo>
                  <a:pt x="6375" y="11023"/>
                </a:lnTo>
                <a:lnTo>
                  <a:pt x="6813" y="10901"/>
                </a:lnTo>
                <a:lnTo>
                  <a:pt x="7032" y="10852"/>
                </a:lnTo>
                <a:lnTo>
                  <a:pt x="7276" y="10828"/>
                </a:lnTo>
                <a:lnTo>
                  <a:pt x="7835" y="10804"/>
                </a:lnTo>
                <a:lnTo>
                  <a:pt x="8419" y="10828"/>
                </a:lnTo>
                <a:lnTo>
                  <a:pt x="9003" y="10901"/>
                </a:lnTo>
                <a:lnTo>
                  <a:pt x="9295" y="10950"/>
                </a:lnTo>
                <a:lnTo>
                  <a:pt x="9587" y="11023"/>
                </a:lnTo>
                <a:lnTo>
                  <a:pt x="9879" y="11120"/>
                </a:lnTo>
                <a:lnTo>
                  <a:pt x="10147" y="11242"/>
                </a:lnTo>
                <a:lnTo>
                  <a:pt x="10415" y="11363"/>
                </a:lnTo>
                <a:lnTo>
                  <a:pt x="10658" y="11509"/>
                </a:lnTo>
                <a:lnTo>
                  <a:pt x="10901" y="11655"/>
                </a:lnTo>
                <a:lnTo>
                  <a:pt x="11120" y="11850"/>
                </a:lnTo>
                <a:lnTo>
                  <a:pt x="11315" y="12045"/>
                </a:lnTo>
                <a:lnTo>
                  <a:pt x="11485" y="12288"/>
                </a:lnTo>
                <a:lnTo>
                  <a:pt x="11582" y="12361"/>
                </a:lnTo>
                <a:lnTo>
                  <a:pt x="11680" y="12410"/>
                </a:lnTo>
                <a:lnTo>
                  <a:pt x="11777" y="12410"/>
                </a:lnTo>
                <a:lnTo>
                  <a:pt x="11874" y="12361"/>
                </a:lnTo>
                <a:lnTo>
                  <a:pt x="11947" y="12288"/>
                </a:lnTo>
                <a:lnTo>
                  <a:pt x="11996" y="12215"/>
                </a:lnTo>
                <a:lnTo>
                  <a:pt x="12020" y="12118"/>
                </a:lnTo>
                <a:lnTo>
                  <a:pt x="11972" y="12020"/>
                </a:lnTo>
                <a:lnTo>
                  <a:pt x="11753" y="11753"/>
                </a:lnTo>
                <a:lnTo>
                  <a:pt x="11534" y="11509"/>
                </a:lnTo>
                <a:lnTo>
                  <a:pt x="11290" y="11290"/>
                </a:lnTo>
                <a:lnTo>
                  <a:pt x="11023" y="11096"/>
                </a:lnTo>
                <a:lnTo>
                  <a:pt x="10731" y="10925"/>
                </a:lnTo>
                <a:lnTo>
                  <a:pt x="10439" y="10779"/>
                </a:lnTo>
                <a:lnTo>
                  <a:pt x="10123" y="10633"/>
                </a:lnTo>
                <a:lnTo>
                  <a:pt x="9806" y="10536"/>
                </a:lnTo>
                <a:lnTo>
                  <a:pt x="9466" y="10439"/>
                </a:lnTo>
                <a:lnTo>
                  <a:pt x="9149" y="10366"/>
                </a:lnTo>
                <a:lnTo>
                  <a:pt x="8809" y="10317"/>
                </a:lnTo>
                <a:lnTo>
                  <a:pt x="8468" y="10268"/>
                </a:lnTo>
                <a:lnTo>
                  <a:pt x="8127" y="10244"/>
                </a:lnTo>
                <a:close/>
                <a:moveTo>
                  <a:pt x="8517" y="682"/>
                </a:moveTo>
                <a:lnTo>
                  <a:pt x="8663" y="706"/>
                </a:lnTo>
                <a:lnTo>
                  <a:pt x="9125" y="755"/>
                </a:lnTo>
                <a:lnTo>
                  <a:pt x="9563" y="803"/>
                </a:lnTo>
                <a:lnTo>
                  <a:pt x="10001" y="901"/>
                </a:lnTo>
                <a:lnTo>
                  <a:pt x="10439" y="1022"/>
                </a:lnTo>
                <a:lnTo>
                  <a:pt x="10780" y="1120"/>
                </a:lnTo>
                <a:lnTo>
                  <a:pt x="11120" y="1241"/>
                </a:lnTo>
                <a:lnTo>
                  <a:pt x="11461" y="1411"/>
                </a:lnTo>
                <a:lnTo>
                  <a:pt x="11777" y="1557"/>
                </a:lnTo>
                <a:lnTo>
                  <a:pt x="11777" y="1582"/>
                </a:lnTo>
                <a:lnTo>
                  <a:pt x="11728" y="1655"/>
                </a:lnTo>
                <a:lnTo>
                  <a:pt x="11753" y="1752"/>
                </a:lnTo>
                <a:lnTo>
                  <a:pt x="11777" y="1801"/>
                </a:lnTo>
                <a:lnTo>
                  <a:pt x="11826" y="1825"/>
                </a:lnTo>
                <a:lnTo>
                  <a:pt x="11899" y="1825"/>
                </a:lnTo>
                <a:lnTo>
                  <a:pt x="11972" y="1776"/>
                </a:lnTo>
                <a:lnTo>
                  <a:pt x="11996" y="1752"/>
                </a:lnTo>
                <a:lnTo>
                  <a:pt x="12020" y="1728"/>
                </a:lnTo>
                <a:lnTo>
                  <a:pt x="12045" y="1728"/>
                </a:lnTo>
                <a:lnTo>
                  <a:pt x="12142" y="1801"/>
                </a:lnTo>
                <a:lnTo>
                  <a:pt x="12118" y="1874"/>
                </a:lnTo>
                <a:lnTo>
                  <a:pt x="12093" y="1947"/>
                </a:lnTo>
                <a:lnTo>
                  <a:pt x="12118" y="1995"/>
                </a:lnTo>
                <a:lnTo>
                  <a:pt x="12142" y="2020"/>
                </a:lnTo>
                <a:lnTo>
                  <a:pt x="12191" y="2044"/>
                </a:lnTo>
                <a:lnTo>
                  <a:pt x="12215" y="2020"/>
                </a:lnTo>
                <a:lnTo>
                  <a:pt x="12264" y="1995"/>
                </a:lnTo>
                <a:lnTo>
                  <a:pt x="12337" y="1922"/>
                </a:lnTo>
                <a:lnTo>
                  <a:pt x="12556" y="2068"/>
                </a:lnTo>
                <a:lnTo>
                  <a:pt x="12507" y="2190"/>
                </a:lnTo>
                <a:lnTo>
                  <a:pt x="12507" y="2239"/>
                </a:lnTo>
                <a:lnTo>
                  <a:pt x="12507" y="2336"/>
                </a:lnTo>
                <a:lnTo>
                  <a:pt x="12531" y="2385"/>
                </a:lnTo>
                <a:lnTo>
                  <a:pt x="12556" y="2409"/>
                </a:lnTo>
                <a:lnTo>
                  <a:pt x="12604" y="2409"/>
                </a:lnTo>
                <a:lnTo>
                  <a:pt x="12653" y="2385"/>
                </a:lnTo>
                <a:lnTo>
                  <a:pt x="12702" y="2360"/>
                </a:lnTo>
                <a:lnTo>
                  <a:pt x="12750" y="2287"/>
                </a:lnTo>
                <a:lnTo>
                  <a:pt x="12775" y="2239"/>
                </a:lnTo>
                <a:lnTo>
                  <a:pt x="12969" y="2409"/>
                </a:lnTo>
                <a:lnTo>
                  <a:pt x="12896" y="2531"/>
                </a:lnTo>
                <a:lnTo>
                  <a:pt x="12848" y="2604"/>
                </a:lnTo>
                <a:lnTo>
                  <a:pt x="12848" y="2677"/>
                </a:lnTo>
                <a:lnTo>
                  <a:pt x="12848" y="2725"/>
                </a:lnTo>
                <a:lnTo>
                  <a:pt x="12872" y="2750"/>
                </a:lnTo>
                <a:lnTo>
                  <a:pt x="12921" y="2774"/>
                </a:lnTo>
                <a:lnTo>
                  <a:pt x="12969" y="2774"/>
                </a:lnTo>
                <a:lnTo>
                  <a:pt x="13091" y="2701"/>
                </a:lnTo>
                <a:lnTo>
                  <a:pt x="13188" y="2604"/>
                </a:lnTo>
                <a:lnTo>
                  <a:pt x="13310" y="2725"/>
                </a:lnTo>
                <a:lnTo>
                  <a:pt x="13407" y="2823"/>
                </a:lnTo>
                <a:lnTo>
                  <a:pt x="13261" y="3017"/>
                </a:lnTo>
                <a:lnTo>
                  <a:pt x="13237" y="3066"/>
                </a:lnTo>
                <a:lnTo>
                  <a:pt x="13188" y="3163"/>
                </a:lnTo>
                <a:lnTo>
                  <a:pt x="13188" y="3236"/>
                </a:lnTo>
                <a:lnTo>
                  <a:pt x="13213" y="3285"/>
                </a:lnTo>
                <a:lnTo>
                  <a:pt x="13237" y="3309"/>
                </a:lnTo>
                <a:lnTo>
                  <a:pt x="13334" y="3285"/>
                </a:lnTo>
                <a:lnTo>
                  <a:pt x="13407" y="3236"/>
                </a:lnTo>
                <a:lnTo>
                  <a:pt x="13553" y="3115"/>
                </a:lnTo>
                <a:lnTo>
                  <a:pt x="13602" y="3042"/>
                </a:lnTo>
                <a:lnTo>
                  <a:pt x="13797" y="3309"/>
                </a:lnTo>
                <a:lnTo>
                  <a:pt x="13699" y="3407"/>
                </a:lnTo>
                <a:lnTo>
                  <a:pt x="13553" y="3504"/>
                </a:lnTo>
                <a:lnTo>
                  <a:pt x="13505" y="3577"/>
                </a:lnTo>
                <a:lnTo>
                  <a:pt x="13480" y="3650"/>
                </a:lnTo>
                <a:lnTo>
                  <a:pt x="13480" y="3699"/>
                </a:lnTo>
                <a:lnTo>
                  <a:pt x="13529" y="3723"/>
                </a:lnTo>
                <a:lnTo>
                  <a:pt x="13626" y="3747"/>
                </a:lnTo>
                <a:lnTo>
                  <a:pt x="13699" y="3723"/>
                </a:lnTo>
                <a:lnTo>
                  <a:pt x="13797" y="3674"/>
                </a:lnTo>
                <a:lnTo>
                  <a:pt x="13870" y="3626"/>
                </a:lnTo>
                <a:lnTo>
                  <a:pt x="13967" y="3577"/>
                </a:lnTo>
                <a:lnTo>
                  <a:pt x="14162" y="3918"/>
                </a:lnTo>
                <a:lnTo>
                  <a:pt x="14064" y="3991"/>
                </a:lnTo>
                <a:lnTo>
                  <a:pt x="13870" y="4161"/>
                </a:lnTo>
                <a:lnTo>
                  <a:pt x="13772" y="4234"/>
                </a:lnTo>
                <a:lnTo>
                  <a:pt x="13724" y="4331"/>
                </a:lnTo>
                <a:lnTo>
                  <a:pt x="13724" y="4356"/>
                </a:lnTo>
                <a:lnTo>
                  <a:pt x="13724" y="4380"/>
                </a:lnTo>
                <a:lnTo>
                  <a:pt x="13845" y="4380"/>
                </a:lnTo>
                <a:lnTo>
                  <a:pt x="13967" y="4356"/>
                </a:lnTo>
                <a:lnTo>
                  <a:pt x="14089" y="4307"/>
                </a:lnTo>
                <a:lnTo>
                  <a:pt x="14186" y="4234"/>
                </a:lnTo>
                <a:lnTo>
                  <a:pt x="14308" y="4161"/>
                </a:lnTo>
                <a:lnTo>
                  <a:pt x="14527" y="4696"/>
                </a:lnTo>
                <a:lnTo>
                  <a:pt x="14356" y="4769"/>
                </a:lnTo>
                <a:lnTo>
                  <a:pt x="14210" y="4842"/>
                </a:lnTo>
                <a:lnTo>
                  <a:pt x="14089" y="4940"/>
                </a:lnTo>
                <a:lnTo>
                  <a:pt x="13967" y="5061"/>
                </a:lnTo>
                <a:lnTo>
                  <a:pt x="13943" y="5134"/>
                </a:lnTo>
                <a:lnTo>
                  <a:pt x="13918" y="5207"/>
                </a:lnTo>
                <a:lnTo>
                  <a:pt x="13918" y="5256"/>
                </a:lnTo>
                <a:lnTo>
                  <a:pt x="13943" y="5280"/>
                </a:lnTo>
                <a:lnTo>
                  <a:pt x="13967" y="5305"/>
                </a:lnTo>
                <a:lnTo>
                  <a:pt x="14016" y="5305"/>
                </a:lnTo>
                <a:lnTo>
                  <a:pt x="14137" y="5256"/>
                </a:lnTo>
                <a:lnTo>
                  <a:pt x="14259" y="5183"/>
                </a:lnTo>
                <a:lnTo>
                  <a:pt x="14551" y="5037"/>
                </a:lnTo>
                <a:lnTo>
                  <a:pt x="14624" y="5013"/>
                </a:lnTo>
                <a:lnTo>
                  <a:pt x="14770" y="5524"/>
                </a:lnTo>
                <a:lnTo>
                  <a:pt x="14454" y="5670"/>
                </a:lnTo>
                <a:lnTo>
                  <a:pt x="14186" y="5791"/>
                </a:lnTo>
                <a:lnTo>
                  <a:pt x="13943" y="5937"/>
                </a:lnTo>
                <a:lnTo>
                  <a:pt x="13943" y="5986"/>
                </a:lnTo>
                <a:lnTo>
                  <a:pt x="13943" y="6010"/>
                </a:lnTo>
                <a:lnTo>
                  <a:pt x="14113" y="6035"/>
                </a:lnTo>
                <a:lnTo>
                  <a:pt x="14235" y="6059"/>
                </a:lnTo>
                <a:lnTo>
                  <a:pt x="14381" y="6035"/>
                </a:lnTo>
                <a:lnTo>
                  <a:pt x="14551" y="6010"/>
                </a:lnTo>
                <a:lnTo>
                  <a:pt x="14867" y="5889"/>
                </a:lnTo>
                <a:lnTo>
                  <a:pt x="14989" y="6424"/>
                </a:lnTo>
                <a:lnTo>
                  <a:pt x="14819" y="6497"/>
                </a:lnTo>
                <a:lnTo>
                  <a:pt x="14429" y="6619"/>
                </a:lnTo>
                <a:lnTo>
                  <a:pt x="14040" y="6740"/>
                </a:lnTo>
                <a:lnTo>
                  <a:pt x="13991" y="6789"/>
                </a:lnTo>
                <a:lnTo>
                  <a:pt x="13991" y="6813"/>
                </a:lnTo>
                <a:lnTo>
                  <a:pt x="14016" y="6862"/>
                </a:lnTo>
                <a:lnTo>
                  <a:pt x="14064" y="6886"/>
                </a:lnTo>
                <a:lnTo>
                  <a:pt x="14235" y="6886"/>
                </a:lnTo>
                <a:lnTo>
                  <a:pt x="14429" y="6862"/>
                </a:lnTo>
                <a:lnTo>
                  <a:pt x="14794" y="6813"/>
                </a:lnTo>
                <a:lnTo>
                  <a:pt x="15038" y="6740"/>
                </a:lnTo>
                <a:lnTo>
                  <a:pt x="15111" y="7178"/>
                </a:lnTo>
                <a:lnTo>
                  <a:pt x="14867" y="7227"/>
                </a:lnTo>
                <a:lnTo>
                  <a:pt x="14454" y="7349"/>
                </a:lnTo>
                <a:lnTo>
                  <a:pt x="14259" y="7422"/>
                </a:lnTo>
                <a:lnTo>
                  <a:pt x="14064" y="7543"/>
                </a:lnTo>
                <a:lnTo>
                  <a:pt x="14040" y="7592"/>
                </a:lnTo>
                <a:lnTo>
                  <a:pt x="14040" y="7665"/>
                </a:lnTo>
                <a:lnTo>
                  <a:pt x="14089" y="7714"/>
                </a:lnTo>
                <a:lnTo>
                  <a:pt x="14162" y="7738"/>
                </a:lnTo>
                <a:lnTo>
                  <a:pt x="14356" y="7714"/>
                </a:lnTo>
                <a:lnTo>
                  <a:pt x="14551" y="7665"/>
                </a:lnTo>
                <a:lnTo>
                  <a:pt x="14940" y="7568"/>
                </a:lnTo>
                <a:lnTo>
                  <a:pt x="15159" y="7519"/>
                </a:lnTo>
                <a:lnTo>
                  <a:pt x="15208" y="7981"/>
                </a:lnTo>
                <a:lnTo>
                  <a:pt x="14892" y="8030"/>
                </a:lnTo>
                <a:lnTo>
                  <a:pt x="14648" y="8054"/>
                </a:lnTo>
                <a:lnTo>
                  <a:pt x="14381" y="8079"/>
                </a:lnTo>
                <a:lnTo>
                  <a:pt x="14259" y="8103"/>
                </a:lnTo>
                <a:lnTo>
                  <a:pt x="14137" y="8152"/>
                </a:lnTo>
                <a:lnTo>
                  <a:pt x="14040" y="8200"/>
                </a:lnTo>
                <a:lnTo>
                  <a:pt x="13943" y="8298"/>
                </a:lnTo>
                <a:lnTo>
                  <a:pt x="13918" y="8322"/>
                </a:lnTo>
                <a:lnTo>
                  <a:pt x="13918" y="8346"/>
                </a:lnTo>
                <a:lnTo>
                  <a:pt x="13943" y="8395"/>
                </a:lnTo>
                <a:lnTo>
                  <a:pt x="13967" y="8395"/>
                </a:lnTo>
                <a:lnTo>
                  <a:pt x="14089" y="8419"/>
                </a:lnTo>
                <a:lnTo>
                  <a:pt x="14210" y="8444"/>
                </a:lnTo>
                <a:lnTo>
                  <a:pt x="14478" y="8444"/>
                </a:lnTo>
                <a:lnTo>
                  <a:pt x="14989" y="8395"/>
                </a:lnTo>
                <a:lnTo>
                  <a:pt x="15232" y="8395"/>
                </a:lnTo>
                <a:lnTo>
                  <a:pt x="15232" y="8857"/>
                </a:lnTo>
                <a:lnTo>
                  <a:pt x="14746" y="8882"/>
                </a:lnTo>
                <a:lnTo>
                  <a:pt x="14527" y="8882"/>
                </a:lnTo>
                <a:lnTo>
                  <a:pt x="14308" y="8906"/>
                </a:lnTo>
                <a:lnTo>
                  <a:pt x="14089" y="8955"/>
                </a:lnTo>
                <a:lnTo>
                  <a:pt x="13991" y="8979"/>
                </a:lnTo>
                <a:lnTo>
                  <a:pt x="13894" y="9028"/>
                </a:lnTo>
                <a:lnTo>
                  <a:pt x="13870" y="9052"/>
                </a:lnTo>
                <a:lnTo>
                  <a:pt x="13894" y="9076"/>
                </a:lnTo>
                <a:lnTo>
                  <a:pt x="13967" y="9125"/>
                </a:lnTo>
                <a:lnTo>
                  <a:pt x="14089" y="9174"/>
                </a:lnTo>
                <a:lnTo>
                  <a:pt x="14308" y="9222"/>
                </a:lnTo>
                <a:lnTo>
                  <a:pt x="14746" y="9222"/>
                </a:lnTo>
                <a:lnTo>
                  <a:pt x="14965" y="9247"/>
                </a:lnTo>
                <a:lnTo>
                  <a:pt x="15208" y="9247"/>
                </a:lnTo>
                <a:lnTo>
                  <a:pt x="15184" y="9465"/>
                </a:lnTo>
                <a:lnTo>
                  <a:pt x="14989" y="9514"/>
                </a:lnTo>
                <a:lnTo>
                  <a:pt x="14746" y="9563"/>
                </a:lnTo>
                <a:lnTo>
                  <a:pt x="14502" y="9660"/>
                </a:lnTo>
                <a:lnTo>
                  <a:pt x="14283" y="9757"/>
                </a:lnTo>
                <a:lnTo>
                  <a:pt x="14064" y="9879"/>
                </a:lnTo>
                <a:lnTo>
                  <a:pt x="14040" y="9903"/>
                </a:lnTo>
                <a:lnTo>
                  <a:pt x="14040" y="9952"/>
                </a:lnTo>
                <a:lnTo>
                  <a:pt x="14064" y="9976"/>
                </a:lnTo>
                <a:lnTo>
                  <a:pt x="14089" y="9976"/>
                </a:lnTo>
                <a:lnTo>
                  <a:pt x="14308" y="10001"/>
                </a:lnTo>
                <a:lnTo>
                  <a:pt x="14527" y="9976"/>
                </a:lnTo>
                <a:lnTo>
                  <a:pt x="14965" y="9903"/>
                </a:lnTo>
                <a:lnTo>
                  <a:pt x="15111" y="9879"/>
                </a:lnTo>
                <a:lnTo>
                  <a:pt x="14989" y="10390"/>
                </a:lnTo>
                <a:lnTo>
                  <a:pt x="14551" y="10463"/>
                </a:lnTo>
                <a:lnTo>
                  <a:pt x="14356" y="10487"/>
                </a:lnTo>
                <a:lnTo>
                  <a:pt x="14186" y="10512"/>
                </a:lnTo>
                <a:lnTo>
                  <a:pt x="14016" y="10560"/>
                </a:lnTo>
                <a:lnTo>
                  <a:pt x="13943" y="10609"/>
                </a:lnTo>
                <a:lnTo>
                  <a:pt x="13870" y="10682"/>
                </a:lnTo>
                <a:lnTo>
                  <a:pt x="13845" y="10731"/>
                </a:lnTo>
                <a:lnTo>
                  <a:pt x="13845" y="10804"/>
                </a:lnTo>
                <a:lnTo>
                  <a:pt x="13894" y="10852"/>
                </a:lnTo>
                <a:lnTo>
                  <a:pt x="13918" y="10901"/>
                </a:lnTo>
                <a:lnTo>
                  <a:pt x="13991" y="10925"/>
                </a:lnTo>
                <a:lnTo>
                  <a:pt x="14089" y="10950"/>
                </a:lnTo>
                <a:lnTo>
                  <a:pt x="14259" y="10950"/>
                </a:lnTo>
                <a:lnTo>
                  <a:pt x="14600" y="10901"/>
                </a:lnTo>
                <a:lnTo>
                  <a:pt x="14819" y="10877"/>
                </a:lnTo>
                <a:lnTo>
                  <a:pt x="14819" y="10877"/>
                </a:lnTo>
                <a:lnTo>
                  <a:pt x="14624" y="11339"/>
                </a:lnTo>
                <a:lnTo>
                  <a:pt x="14502" y="11339"/>
                </a:lnTo>
                <a:lnTo>
                  <a:pt x="14308" y="11315"/>
                </a:lnTo>
                <a:lnTo>
                  <a:pt x="14113" y="11339"/>
                </a:lnTo>
                <a:lnTo>
                  <a:pt x="13918" y="11363"/>
                </a:lnTo>
                <a:lnTo>
                  <a:pt x="13748" y="11436"/>
                </a:lnTo>
                <a:lnTo>
                  <a:pt x="13748" y="11461"/>
                </a:lnTo>
                <a:lnTo>
                  <a:pt x="13748" y="11485"/>
                </a:lnTo>
                <a:lnTo>
                  <a:pt x="13918" y="11558"/>
                </a:lnTo>
                <a:lnTo>
                  <a:pt x="14089" y="11607"/>
                </a:lnTo>
                <a:lnTo>
                  <a:pt x="14454" y="11655"/>
                </a:lnTo>
                <a:lnTo>
                  <a:pt x="14210" y="12069"/>
                </a:lnTo>
                <a:lnTo>
                  <a:pt x="13991" y="12069"/>
                </a:lnTo>
                <a:lnTo>
                  <a:pt x="13748" y="12093"/>
                </a:lnTo>
                <a:lnTo>
                  <a:pt x="13626" y="12069"/>
                </a:lnTo>
                <a:lnTo>
                  <a:pt x="13480" y="12045"/>
                </a:lnTo>
                <a:lnTo>
                  <a:pt x="13359" y="12020"/>
                </a:lnTo>
                <a:lnTo>
                  <a:pt x="13237" y="12020"/>
                </a:lnTo>
                <a:lnTo>
                  <a:pt x="13213" y="12045"/>
                </a:lnTo>
                <a:lnTo>
                  <a:pt x="13188" y="12069"/>
                </a:lnTo>
                <a:lnTo>
                  <a:pt x="13213" y="12166"/>
                </a:lnTo>
                <a:lnTo>
                  <a:pt x="13261" y="12239"/>
                </a:lnTo>
                <a:lnTo>
                  <a:pt x="13334" y="12312"/>
                </a:lnTo>
                <a:lnTo>
                  <a:pt x="13432" y="12361"/>
                </a:lnTo>
                <a:lnTo>
                  <a:pt x="13553" y="12385"/>
                </a:lnTo>
                <a:lnTo>
                  <a:pt x="13675" y="12410"/>
                </a:lnTo>
                <a:lnTo>
                  <a:pt x="13943" y="12434"/>
                </a:lnTo>
                <a:lnTo>
                  <a:pt x="13602" y="12823"/>
                </a:lnTo>
                <a:lnTo>
                  <a:pt x="13091" y="12726"/>
                </a:lnTo>
                <a:lnTo>
                  <a:pt x="12872" y="12677"/>
                </a:lnTo>
                <a:lnTo>
                  <a:pt x="12750" y="12677"/>
                </a:lnTo>
                <a:lnTo>
                  <a:pt x="12629" y="12702"/>
                </a:lnTo>
                <a:lnTo>
                  <a:pt x="12604" y="12726"/>
                </a:lnTo>
                <a:lnTo>
                  <a:pt x="12604" y="12775"/>
                </a:lnTo>
                <a:lnTo>
                  <a:pt x="12629" y="12848"/>
                </a:lnTo>
                <a:lnTo>
                  <a:pt x="12677" y="12921"/>
                </a:lnTo>
                <a:lnTo>
                  <a:pt x="12750" y="12969"/>
                </a:lnTo>
                <a:lnTo>
                  <a:pt x="12848" y="13018"/>
                </a:lnTo>
                <a:lnTo>
                  <a:pt x="13042" y="13115"/>
                </a:lnTo>
                <a:lnTo>
                  <a:pt x="13261" y="13164"/>
                </a:lnTo>
                <a:lnTo>
                  <a:pt x="13115" y="13286"/>
                </a:lnTo>
                <a:lnTo>
                  <a:pt x="13067" y="13286"/>
                </a:lnTo>
                <a:lnTo>
                  <a:pt x="12604" y="13261"/>
                </a:lnTo>
                <a:lnTo>
                  <a:pt x="12361" y="13213"/>
                </a:lnTo>
                <a:lnTo>
                  <a:pt x="12239" y="13188"/>
                </a:lnTo>
                <a:lnTo>
                  <a:pt x="12118" y="13188"/>
                </a:lnTo>
                <a:lnTo>
                  <a:pt x="12045" y="13213"/>
                </a:lnTo>
                <a:lnTo>
                  <a:pt x="11996" y="13261"/>
                </a:lnTo>
                <a:lnTo>
                  <a:pt x="11996" y="13334"/>
                </a:lnTo>
                <a:lnTo>
                  <a:pt x="12020" y="13383"/>
                </a:lnTo>
                <a:lnTo>
                  <a:pt x="12142" y="13505"/>
                </a:lnTo>
                <a:lnTo>
                  <a:pt x="12312" y="13578"/>
                </a:lnTo>
                <a:lnTo>
                  <a:pt x="12483" y="13626"/>
                </a:lnTo>
                <a:lnTo>
                  <a:pt x="12677" y="13651"/>
                </a:lnTo>
                <a:lnTo>
                  <a:pt x="12239" y="13943"/>
                </a:lnTo>
                <a:lnTo>
                  <a:pt x="12166" y="13918"/>
                </a:lnTo>
                <a:lnTo>
                  <a:pt x="11704" y="13821"/>
                </a:lnTo>
                <a:lnTo>
                  <a:pt x="11485" y="13772"/>
                </a:lnTo>
                <a:lnTo>
                  <a:pt x="11266" y="13724"/>
                </a:lnTo>
                <a:lnTo>
                  <a:pt x="11242" y="13748"/>
                </a:lnTo>
                <a:lnTo>
                  <a:pt x="11217" y="13748"/>
                </a:lnTo>
                <a:lnTo>
                  <a:pt x="11217" y="13821"/>
                </a:lnTo>
                <a:lnTo>
                  <a:pt x="11266" y="13894"/>
                </a:lnTo>
                <a:lnTo>
                  <a:pt x="11315" y="13967"/>
                </a:lnTo>
                <a:lnTo>
                  <a:pt x="11461" y="14064"/>
                </a:lnTo>
                <a:lnTo>
                  <a:pt x="11631" y="14137"/>
                </a:lnTo>
                <a:lnTo>
                  <a:pt x="11801" y="14210"/>
                </a:lnTo>
                <a:lnTo>
                  <a:pt x="11461" y="14381"/>
                </a:lnTo>
                <a:lnTo>
                  <a:pt x="11388" y="14332"/>
                </a:lnTo>
                <a:lnTo>
                  <a:pt x="11339" y="14308"/>
                </a:lnTo>
                <a:lnTo>
                  <a:pt x="11193" y="14259"/>
                </a:lnTo>
                <a:lnTo>
                  <a:pt x="10901" y="14235"/>
                </a:lnTo>
                <a:lnTo>
                  <a:pt x="10658" y="14210"/>
                </a:lnTo>
                <a:lnTo>
                  <a:pt x="10512" y="14210"/>
                </a:lnTo>
                <a:lnTo>
                  <a:pt x="10390" y="14235"/>
                </a:lnTo>
                <a:lnTo>
                  <a:pt x="10366" y="14235"/>
                </a:lnTo>
                <a:lnTo>
                  <a:pt x="10366" y="14283"/>
                </a:lnTo>
                <a:lnTo>
                  <a:pt x="10366" y="14332"/>
                </a:lnTo>
                <a:lnTo>
                  <a:pt x="10415" y="14381"/>
                </a:lnTo>
                <a:lnTo>
                  <a:pt x="10488" y="14478"/>
                </a:lnTo>
                <a:lnTo>
                  <a:pt x="10634" y="14551"/>
                </a:lnTo>
                <a:lnTo>
                  <a:pt x="10731" y="14575"/>
                </a:lnTo>
                <a:lnTo>
                  <a:pt x="10901" y="14624"/>
                </a:lnTo>
                <a:lnTo>
                  <a:pt x="10512" y="14746"/>
                </a:lnTo>
                <a:lnTo>
                  <a:pt x="10317" y="14673"/>
                </a:lnTo>
                <a:lnTo>
                  <a:pt x="10123" y="14624"/>
                </a:lnTo>
                <a:lnTo>
                  <a:pt x="9904" y="14600"/>
                </a:lnTo>
                <a:lnTo>
                  <a:pt x="9806" y="14600"/>
                </a:lnTo>
                <a:lnTo>
                  <a:pt x="9709" y="14648"/>
                </a:lnTo>
                <a:lnTo>
                  <a:pt x="9685" y="14673"/>
                </a:lnTo>
                <a:lnTo>
                  <a:pt x="9685" y="14721"/>
                </a:lnTo>
                <a:lnTo>
                  <a:pt x="9733" y="14794"/>
                </a:lnTo>
                <a:lnTo>
                  <a:pt x="9806" y="14843"/>
                </a:lnTo>
                <a:lnTo>
                  <a:pt x="9952" y="14916"/>
                </a:lnTo>
                <a:lnTo>
                  <a:pt x="9636" y="14989"/>
                </a:lnTo>
                <a:lnTo>
                  <a:pt x="9587" y="14940"/>
                </a:lnTo>
                <a:lnTo>
                  <a:pt x="9539" y="14916"/>
                </a:lnTo>
                <a:lnTo>
                  <a:pt x="9441" y="14867"/>
                </a:lnTo>
                <a:lnTo>
                  <a:pt x="9247" y="14843"/>
                </a:lnTo>
                <a:lnTo>
                  <a:pt x="9149" y="14843"/>
                </a:lnTo>
                <a:lnTo>
                  <a:pt x="9052" y="14867"/>
                </a:lnTo>
                <a:lnTo>
                  <a:pt x="9028" y="14916"/>
                </a:lnTo>
                <a:lnTo>
                  <a:pt x="8979" y="14965"/>
                </a:lnTo>
                <a:lnTo>
                  <a:pt x="8979" y="15013"/>
                </a:lnTo>
                <a:lnTo>
                  <a:pt x="9003" y="15062"/>
                </a:lnTo>
                <a:lnTo>
                  <a:pt x="9028" y="15086"/>
                </a:lnTo>
                <a:lnTo>
                  <a:pt x="8663" y="15135"/>
                </a:lnTo>
                <a:lnTo>
                  <a:pt x="8298" y="15159"/>
                </a:lnTo>
                <a:lnTo>
                  <a:pt x="7227" y="15159"/>
                </a:lnTo>
                <a:lnTo>
                  <a:pt x="6862" y="15111"/>
                </a:lnTo>
                <a:lnTo>
                  <a:pt x="6521" y="15062"/>
                </a:lnTo>
                <a:lnTo>
                  <a:pt x="6156" y="14989"/>
                </a:lnTo>
                <a:lnTo>
                  <a:pt x="5816" y="14916"/>
                </a:lnTo>
                <a:lnTo>
                  <a:pt x="5475" y="14819"/>
                </a:lnTo>
                <a:lnTo>
                  <a:pt x="5134" y="14697"/>
                </a:lnTo>
                <a:lnTo>
                  <a:pt x="4818" y="14575"/>
                </a:lnTo>
                <a:lnTo>
                  <a:pt x="4477" y="14405"/>
                </a:lnTo>
                <a:lnTo>
                  <a:pt x="4161" y="14259"/>
                </a:lnTo>
                <a:lnTo>
                  <a:pt x="3869" y="14064"/>
                </a:lnTo>
                <a:lnTo>
                  <a:pt x="3553" y="13870"/>
                </a:lnTo>
                <a:lnTo>
                  <a:pt x="3285" y="13675"/>
                </a:lnTo>
                <a:lnTo>
                  <a:pt x="3042" y="13456"/>
                </a:lnTo>
                <a:lnTo>
                  <a:pt x="2799" y="13237"/>
                </a:lnTo>
                <a:lnTo>
                  <a:pt x="2555" y="12994"/>
                </a:lnTo>
                <a:lnTo>
                  <a:pt x="2336" y="12775"/>
                </a:lnTo>
                <a:lnTo>
                  <a:pt x="2117" y="12507"/>
                </a:lnTo>
                <a:lnTo>
                  <a:pt x="1923" y="12239"/>
                </a:lnTo>
                <a:lnTo>
                  <a:pt x="1728" y="11972"/>
                </a:lnTo>
                <a:lnTo>
                  <a:pt x="1558" y="11704"/>
                </a:lnTo>
                <a:lnTo>
                  <a:pt x="1412" y="11412"/>
                </a:lnTo>
                <a:lnTo>
                  <a:pt x="1266" y="11120"/>
                </a:lnTo>
                <a:lnTo>
                  <a:pt x="1144" y="10828"/>
                </a:lnTo>
                <a:lnTo>
                  <a:pt x="1047" y="10512"/>
                </a:lnTo>
                <a:lnTo>
                  <a:pt x="949" y="10195"/>
                </a:lnTo>
                <a:lnTo>
                  <a:pt x="901" y="9879"/>
                </a:lnTo>
                <a:lnTo>
                  <a:pt x="828" y="9538"/>
                </a:lnTo>
                <a:lnTo>
                  <a:pt x="779" y="9003"/>
                </a:lnTo>
                <a:lnTo>
                  <a:pt x="755" y="8468"/>
                </a:lnTo>
                <a:lnTo>
                  <a:pt x="755" y="7933"/>
                </a:lnTo>
                <a:lnTo>
                  <a:pt x="803" y="7397"/>
                </a:lnTo>
                <a:lnTo>
                  <a:pt x="852" y="6862"/>
                </a:lnTo>
                <a:lnTo>
                  <a:pt x="974" y="6351"/>
                </a:lnTo>
                <a:lnTo>
                  <a:pt x="1095" y="5840"/>
                </a:lnTo>
                <a:lnTo>
                  <a:pt x="1290" y="5353"/>
                </a:lnTo>
                <a:lnTo>
                  <a:pt x="1412" y="5061"/>
                </a:lnTo>
                <a:lnTo>
                  <a:pt x="1582" y="4745"/>
                </a:lnTo>
                <a:lnTo>
                  <a:pt x="1777" y="4404"/>
                </a:lnTo>
                <a:lnTo>
                  <a:pt x="2020" y="4064"/>
                </a:lnTo>
                <a:lnTo>
                  <a:pt x="2288" y="3699"/>
                </a:lnTo>
                <a:lnTo>
                  <a:pt x="2580" y="3334"/>
                </a:lnTo>
                <a:lnTo>
                  <a:pt x="2920" y="2944"/>
                </a:lnTo>
                <a:lnTo>
                  <a:pt x="3285" y="2604"/>
                </a:lnTo>
                <a:lnTo>
                  <a:pt x="3674" y="2263"/>
                </a:lnTo>
                <a:lnTo>
                  <a:pt x="4088" y="1922"/>
                </a:lnTo>
                <a:lnTo>
                  <a:pt x="4550" y="1630"/>
                </a:lnTo>
                <a:lnTo>
                  <a:pt x="5013" y="1363"/>
                </a:lnTo>
                <a:lnTo>
                  <a:pt x="5524" y="1144"/>
                </a:lnTo>
                <a:lnTo>
                  <a:pt x="6059" y="974"/>
                </a:lnTo>
                <a:lnTo>
                  <a:pt x="6327" y="925"/>
                </a:lnTo>
                <a:lnTo>
                  <a:pt x="6594" y="876"/>
                </a:lnTo>
                <a:lnTo>
                  <a:pt x="6886" y="828"/>
                </a:lnTo>
                <a:lnTo>
                  <a:pt x="7178" y="803"/>
                </a:lnTo>
                <a:lnTo>
                  <a:pt x="7543" y="779"/>
                </a:lnTo>
                <a:lnTo>
                  <a:pt x="7933" y="730"/>
                </a:lnTo>
                <a:lnTo>
                  <a:pt x="8322" y="682"/>
                </a:lnTo>
                <a:close/>
                <a:moveTo>
                  <a:pt x="8152" y="0"/>
                </a:moveTo>
                <a:lnTo>
                  <a:pt x="7762" y="25"/>
                </a:lnTo>
                <a:lnTo>
                  <a:pt x="7397" y="73"/>
                </a:lnTo>
                <a:lnTo>
                  <a:pt x="7081" y="49"/>
                </a:lnTo>
                <a:lnTo>
                  <a:pt x="6789" y="49"/>
                </a:lnTo>
                <a:lnTo>
                  <a:pt x="6473" y="73"/>
                </a:lnTo>
                <a:lnTo>
                  <a:pt x="6181" y="146"/>
                </a:lnTo>
                <a:lnTo>
                  <a:pt x="5864" y="219"/>
                </a:lnTo>
                <a:lnTo>
                  <a:pt x="5548" y="317"/>
                </a:lnTo>
                <a:lnTo>
                  <a:pt x="5232" y="438"/>
                </a:lnTo>
                <a:lnTo>
                  <a:pt x="4940" y="560"/>
                </a:lnTo>
                <a:lnTo>
                  <a:pt x="4331" y="876"/>
                </a:lnTo>
                <a:lnTo>
                  <a:pt x="3772" y="1217"/>
                </a:lnTo>
                <a:lnTo>
                  <a:pt x="3236" y="1606"/>
                </a:lnTo>
                <a:lnTo>
                  <a:pt x="2774" y="1995"/>
                </a:lnTo>
                <a:lnTo>
                  <a:pt x="2507" y="2239"/>
                </a:lnTo>
                <a:lnTo>
                  <a:pt x="2263" y="2482"/>
                </a:lnTo>
                <a:lnTo>
                  <a:pt x="2044" y="2725"/>
                </a:lnTo>
                <a:lnTo>
                  <a:pt x="1825" y="2993"/>
                </a:lnTo>
                <a:lnTo>
                  <a:pt x="1655" y="3261"/>
                </a:lnTo>
                <a:lnTo>
                  <a:pt x="1460" y="3528"/>
                </a:lnTo>
                <a:lnTo>
                  <a:pt x="1144" y="4088"/>
                </a:lnTo>
                <a:lnTo>
                  <a:pt x="876" y="4696"/>
                </a:lnTo>
                <a:lnTo>
                  <a:pt x="633" y="5305"/>
                </a:lnTo>
                <a:lnTo>
                  <a:pt x="414" y="5962"/>
                </a:lnTo>
                <a:lnTo>
                  <a:pt x="219" y="6643"/>
                </a:lnTo>
                <a:lnTo>
                  <a:pt x="146" y="7008"/>
                </a:lnTo>
                <a:lnTo>
                  <a:pt x="73" y="7373"/>
                </a:lnTo>
                <a:lnTo>
                  <a:pt x="25" y="7738"/>
                </a:lnTo>
                <a:lnTo>
                  <a:pt x="25" y="8103"/>
                </a:lnTo>
                <a:lnTo>
                  <a:pt x="0" y="8468"/>
                </a:lnTo>
                <a:lnTo>
                  <a:pt x="25" y="8809"/>
                </a:lnTo>
                <a:lnTo>
                  <a:pt x="73" y="9174"/>
                </a:lnTo>
                <a:lnTo>
                  <a:pt x="122" y="9514"/>
                </a:lnTo>
                <a:lnTo>
                  <a:pt x="195" y="9879"/>
                </a:lnTo>
                <a:lnTo>
                  <a:pt x="292" y="10220"/>
                </a:lnTo>
                <a:lnTo>
                  <a:pt x="390" y="10560"/>
                </a:lnTo>
                <a:lnTo>
                  <a:pt x="511" y="10901"/>
                </a:lnTo>
                <a:lnTo>
                  <a:pt x="657" y="11242"/>
                </a:lnTo>
                <a:lnTo>
                  <a:pt x="828" y="11582"/>
                </a:lnTo>
                <a:lnTo>
                  <a:pt x="1168" y="12264"/>
                </a:lnTo>
                <a:lnTo>
                  <a:pt x="1412" y="12629"/>
                </a:lnTo>
                <a:lnTo>
                  <a:pt x="1655" y="12994"/>
                </a:lnTo>
                <a:lnTo>
                  <a:pt x="1898" y="13334"/>
                </a:lnTo>
                <a:lnTo>
                  <a:pt x="2166" y="13651"/>
                </a:lnTo>
                <a:lnTo>
                  <a:pt x="2458" y="13943"/>
                </a:lnTo>
                <a:lnTo>
                  <a:pt x="2750" y="14235"/>
                </a:lnTo>
                <a:lnTo>
                  <a:pt x="3066" y="14502"/>
                </a:lnTo>
                <a:lnTo>
                  <a:pt x="3382" y="14746"/>
                </a:lnTo>
                <a:lnTo>
                  <a:pt x="3723" y="14965"/>
                </a:lnTo>
                <a:lnTo>
                  <a:pt x="4064" y="15159"/>
                </a:lnTo>
                <a:lnTo>
                  <a:pt x="4429" y="15354"/>
                </a:lnTo>
                <a:lnTo>
                  <a:pt x="4818" y="15500"/>
                </a:lnTo>
                <a:lnTo>
                  <a:pt x="5207" y="15622"/>
                </a:lnTo>
                <a:lnTo>
                  <a:pt x="5597" y="15743"/>
                </a:lnTo>
                <a:lnTo>
                  <a:pt x="6010" y="15816"/>
                </a:lnTo>
                <a:lnTo>
                  <a:pt x="6448" y="15889"/>
                </a:lnTo>
                <a:lnTo>
                  <a:pt x="6862" y="15914"/>
                </a:lnTo>
                <a:lnTo>
                  <a:pt x="7300" y="15938"/>
                </a:lnTo>
                <a:lnTo>
                  <a:pt x="7738" y="15938"/>
                </a:lnTo>
                <a:lnTo>
                  <a:pt x="8176" y="15914"/>
                </a:lnTo>
                <a:lnTo>
                  <a:pt x="8590" y="15889"/>
                </a:lnTo>
                <a:lnTo>
                  <a:pt x="9028" y="15841"/>
                </a:lnTo>
                <a:lnTo>
                  <a:pt x="9441" y="15768"/>
                </a:lnTo>
                <a:lnTo>
                  <a:pt x="9855" y="15670"/>
                </a:lnTo>
                <a:lnTo>
                  <a:pt x="10269" y="15573"/>
                </a:lnTo>
                <a:lnTo>
                  <a:pt x="10682" y="15451"/>
                </a:lnTo>
                <a:lnTo>
                  <a:pt x="11071" y="15305"/>
                </a:lnTo>
                <a:lnTo>
                  <a:pt x="11461" y="15135"/>
                </a:lnTo>
                <a:lnTo>
                  <a:pt x="11850" y="14940"/>
                </a:lnTo>
                <a:lnTo>
                  <a:pt x="12215" y="14721"/>
                </a:lnTo>
                <a:lnTo>
                  <a:pt x="12580" y="14478"/>
                </a:lnTo>
                <a:lnTo>
                  <a:pt x="12945" y="14235"/>
                </a:lnTo>
                <a:lnTo>
                  <a:pt x="13286" y="13943"/>
                </a:lnTo>
                <a:lnTo>
                  <a:pt x="13602" y="13651"/>
                </a:lnTo>
                <a:lnTo>
                  <a:pt x="13918" y="13334"/>
                </a:lnTo>
                <a:lnTo>
                  <a:pt x="14186" y="13018"/>
                </a:lnTo>
                <a:lnTo>
                  <a:pt x="14454" y="12702"/>
                </a:lnTo>
                <a:lnTo>
                  <a:pt x="14697" y="12361"/>
                </a:lnTo>
                <a:lnTo>
                  <a:pt x="14916" y="11996"/>
                </a:lnTo>
                <a:lnTo>
                  <a:pt x="15111" y="11631"/>
                </a:lnTo>
                <a:lnTo>
                  <a:pt x="15135" y="11631"/>
                </a:lnTo>
                <a:lnTo>
                  <a:pt x="15159" y="11582"/>
                </a:lnTo>
                <a:lnTo>
                  <a:pt x="15159" y="11534"/>
                </a:lnTo>
                <a:lnTo>
                  <a:pt x="15354" y="11096"/>
                </a:lnTo>
                <a:lnTo>
                  <a:pt x="15524" y="10658"/>
                </a:lnTo>
                <a:lnTo>
                  <a:pt x="15646" y="10195"/>
                </a:lnTo>
                <a:lnTo>
                  <a:pt x="15743" y="9733"/>
                </a:lnTo>
                <a:lnTo>
                  <a:pt x="15768" y="9709"/>
                </a:lnTo>
                <a:lnTo>
                  <a:pt x="15792" y="9684"/>
                </a:lnTo>
                <a:lnTo>
                  <a:pt x="15792" y="9636"/>
                </a:lnTo>
                <a:lnTo>
                  <a:pt x="15792" y="9611"/>
                </a:lnTo>
                <a:lnTo>
                  <a:pt x="15768" y="9563"/>
                </a:lnTo>
                <a:lnTo>
                  <a:pt x="15816" y="9174"/>
                </a:lnTo>
                <a:lnTo>
                  <a:pt x="15841" y="8760"/>
                </a:lnTo>
                <a:lnTo>
                  <a:pt x="15841" y="8371"/>
                </a:lnTo>
                <a:lnTo>
                  <a:pt x="15841" y="7957"/>
                </a:lnTo>
                <a:lnTo>
                  <a:pt x="15743" y="7105"/>
                </a:lnTo>
                <a:lnTo>
                  <a:pt x="15695" y="6667"/>
                </a:lnTo>
                <a:lnTo>
                  <a:pt x="15622" y="6254"/>
                </a:lnTo>
                <a:lnTo>
                  <a:pt x="15524" y="5840"/>
                </a:lnTo>
                <a:lnTo>
                  <a:pt x="15427" y="5426"/>
                </a:lnTo>
                <a:lnTo>
                  <a:pt x="15305" y="5013"/>
                </a:lnTo>
                <a:lnTo>
                  <a:pt x="15159" y="4623"/>
                </a:lnTo>
                <a:lnTo>
                  <a:pt x="15013" y="4234"/>
                </a:lnTo>
                <a:lnTo>
                  <a:pt x="14819" y="3845"/>
                </a:lnTo>
                <a:lnTo>
                  <a:pt x="14624" y="3480"/>
                </a:lnTo>
                <a:lnTo>
                  <a:pt x="14405" y="3115"/>
                </a:lnTo>
                <a:lnTo>
                  <a:pt x="14162" y="2774"/>
                </a:lnTo>
                <a:lnTo>
                  <a:pt x="13894" y="2458"/>
                </a:lnTo>
                <a:lnTo>
                  <a:pt x="13602" y="2141"/>
                </a:lnTo>
                <a:lnTo>
                  <a:pt x="13286" y="1849"/>
                </a:lnTo>
                <a:lnTo>
                  <a:pt x="12994" y="1582"/>
                </a:lnTo>
                <a:lnTo>
                  <a:pt x="12653" y="1363"/>
                </a:lnTo>
                <a:lnTo>
                  <a:pt x="12312" y="1144"/>
                </a:lnTo>
                <a:lnTo>
                  <a:pt x="11972" y="949"/>
                </a:lnTo>
                <a:lnTo>
                  <a:pt x="11607" y="779"/>
                </a:lnTo>
                <a:lnTo>
                  <a:pt x="11242" y="609"/>
                </a:lnTo>
                <a:lnTo>
                  <a:pt x="10853" y="487"/>
                </a:lnTo>
                <a:lnTo>
                  <a:pt x="10488" y="365"/>
                </a:lnTo>
                <a:lnTo>
                  <a:pt x="10123" y="268"/>
                </a:lnTo>
                <a:lnTo>
                  <a:pt x="9733" y="171"/>
                </a:lnTo>
                <a:lnTo>
                  <a:pt x="9344" y="98"/>
                </a:lnTo>
                <a:lnTo>
                  <a:pt x="8955" y="49"/>
                </a:lnTo>
                <a:lnTo>
                  <a:pt x="8541" y="25"/>
                </a:lnTo>
                <a:lnTo>
                  <a:pt x="8152" y="0"/>
                </a:lnTo>
                <a:close/>
              </a:path>
            </a:pathLst>
          </a:cu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 b="1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10" name="Shape 307"/>
          <p:cNvSpPr/>
          <p:nvPr/>
        </p:nvSpPr>
        <p:spPr>
          <a:xfrm>
            <a:off x="5156030" y="2162481"/>
            <a:ext cx="1177159" cy="1003080"/>
          </a:xfrm>
          <a:custGeom>
            <a:avLst/>
            <a:gdLst/>
            <a:ahLst/>
            <a:cxnLst/>
            <a:rect l="0" t="0" r="0" b="0"/>
            <a:pathLst>
              <a:path w="15817" h="15938" extrusionOk="0">
                <a:moveTo>
                  <a:pt x="4745" y="7470"/>
                </a:moveTo>
                <a:lnTo>
                  <a:pt x="4818" y="7495"/>
                </a:lnTo>
                <a:lnTo>
                  <a:pt x="4891" y="7543"/>
                </a:lnTo>
                <a:lnTo>
                  <a:pt x="4940" y="7616"/>
                </a:lnTo>
                <a:lnTo>
                  <a:pt x="4964" y="7714"/>
                </a:lnTo>
                <a:lnTo>
                  <a:pt x="4964" y="7787"/>
                </a:lnTo>
                <a:lnTo>
                  <a:pt x="4940" y="7908"/>
                </a:lnTo>
                <a:lnTo>
                  <a:pt x="4867" y="7981"/>
                </a:lnTo>
                <a:lnTo>
                  <a:pt x="4794" y="8054"/>
                </a:lnTo>
                <a:lnTo>
                  <a:pt x="4672" y="8079"/>
                </a:lnTo>
                <a:lnTo>
                  <a:pt x="4551" y="8054"/>
                </a:lnTo>
                <a:lnTo>
                  <a:pt x="4478" y="7981"/>
                </a:lnTo>
                <a:lnTo>
                  <a:pt x="4405" y="7908"/>
                </a:lnTo>
                <a:lnTo>
                  <a:pt x="4380" y="7787"/>
                </a:lnTo>
                <a:lnTo>
                  <a:pt x="4405" y="7665"/>
                </a:lnTo>
                <a:lnTo>
                  <a:pt x="4478" y="7543"/>
                </a:lnTo>
                <a:lnTo>
                  <a:pt x="4551" y="7495"/>
                </a:lnTo>
                <a:lnTo>
                  <a:pt x="4648" y="7470"/>
                </a:lnTo>
                <a:close/>
                <a:moveTo>
                  <a:pt x="11120" y="7470"/>
                </a:moveTo>
                <a:lnTo>
                  <a:pt x="11193" y="7495"/>
                </a:lnTo>
                <a:lnTo>
                  <a:pt x="11266" y="7543"/>
                </a:lnTo>
                <a:lnTo>
                  <a:pt x="11315" y="7616"/>
                </a:lnTo>
                <a:lnTo>
                  <a:pt x="11339" y="7714"/>
                </a:lnTo>
                <a:lnTo>
                  <a:pt x="11339" y="7787"/>
                </a:lnTo>
                <a:lnTo>
                  <a:pt x="11315" y="7908"/>
                </a:lnTo>
                <a:lnTo>
                  <a:pt x="11242" y="7981"/>
                </a:lnTo>
                <a:lnTo>
                  <a:pt x="11169" y="8054"/>
                </a:lnTo>
                <a:lnTo>
                  <a:pt x="11047" y="8079"/>
                </a:lnTo>
                <a:lnTo>
                  <a:pt x="10926" y="8054"/>
                </a:lnTo>
                <a:lnTo>
                  <a:pt x="10853" y="7981"/>
                </a:lnTo>
                <a:lnTo>
                  <a:pt x="10780" y="7908"/>
                </a:lnTo>
                <a:lnTo>
                  <a:pt x="10755" y="7787"/>
                </a:lnTo>
                <a:lnTo>
                  <a:pt x="10780" y="7665"/>
                </a:lnTo>
                <a:lnTo>
                  <a:pt x="10853" y="7543"/>
                </a:lnTo>
                <a:lnTo>
                  <a:pt x="10926" y="7495"/>
                </a:lnTo>
                <a:lnTo>
                  <a:pt x="11023" y="7470"/>
                </a:lnTo>
                <a:close/>
                <a:moveTo>
                  <a:pt x="4721" y="7081"/>
                </a:moveTo>
                <a:lnTo>
                  <a:pt x="4551" y="7105"/>
                </a:lnTo>
                <a:lnTo>
                  <a:pt x="4380" y="7178"/>
                </a:lnTo>
                <a:lnTo>
                  <a:pt x="4259" y="7300"/>
                </a:lnTo>
                <a:lnTo>
                  <a:pt x="4137" y="7446"/>
                </a:lnTo>
                <a:lnTo>
                  <a:pt x="4064" y="7568"/>
                </a:lnTo>
                <a:lnTo>
                  <a:pt x="4015" y="7714"/>
                </a:lnTo>
                <a:lnTo>
                  <a:pt x="3967" y="7835"/>
                </a:lnTo>
                <a:lnTo>
                  <a:pt x="3967" y="7981"/>
                </a:lnTo>
                <a:lnTo>
                  <a:pt x="3918" y="8225"/>
                </a:lnTo>
                <a:lnTo>
                  <a:pt x="3918" y="8395"/>
                </a:lnTo>
                <a:lnTo>
                  <a:pt x="3967" y="8565"/>
                </a:lnTo>
                <a:lnTo>
                  <a:pt x="4015" y="8711"/>
                </a:lnTo>
                <a:lnTo>
                  <a:pt x="4113" y="8833"/>
                </a:lnTo>
                <a:lnTo>
                  <a:pt x="4210" y="8955"/>
                </a:lnTo>
                <a:lnTo>
                  <a:pt x="4332" y="9028"/>
                </a:lnTo>
                <a:lnTo>
                  <a:pt x="4478" y="9101"/>
                </a:lnTo>
                <a:lnTo>
                  <a:pt x="4648" y="9149"/>
                </a:lnTo>
                <a:lnTo>
                  <a:pt x="4843" y="9174"/>
                </a:lnTo>
                <a:lnTo>
                  <a:pt x="5013" y="9149"/>
                </a:lnTo>
                <a:lnTo>
                  <a:pt x="5183" y="9101"/>
                </a:lnTo>
                <a:lnTo>
                  <a:pt x="5329" y="9028"/>
                </a:lnTo>
                <a:lnTo>
                  <a:pt x="5451" y="8930"/>
                </a:lnTo>
                <a:lnTo>
                  <a:pt x="5573" y="8809"/>
                </a:lnTo>
                <a:lnTo>
                  <a:pt x="5670" y="8663"/>
                </a:lnTo>
                <a:lnTo>
                  <a:pt x="5743" y="8517"/>
                </a:lnTo>
                <a:lnTo>
                  <a:pt x="5792" y="8346"/>
                </a:lnTo>
                <a:lnTo>
                  <a:pt x="5816" y="8176"/>
                </a:lnTo>
                <a:lnTo>
                  <a:pt x="5792" y="8006"/>
                </a:lnTo>
                <a:lnTo>
                  <a:pt x="5767" y="7835"/>
                </a:lnTo>
                <a:lnTo>
                  <a:pt x="5719" y="7689"/>
                </a:lnTo>
                <a:lnTo>
                  <a:pt x="5646" y="7519"/>
                </a:lnTo>
                <a:lnTo>
                  <a:pt x="5524" y="7397"/>
                </a:lnTo>
                <a:lnTo>
                  <a:pt x="5378" y="7251"/>
                </a:lnTo>
                <a:lnTo>
                  <a:pt x="5232" y="7154"/>
                </a:lnTo>
                <a:lnTo>
                  <a:pt x="5062" y="7105"/>
                </a:lnTo>
                <a:lnTo>
                  <a:pt x="4891" y="7081"/>
                </a:lnTo>
                <a:close/>
                <a:moveTo>
                  <a:pt x="11096" y="7081"/>
                </a:moveTo>
                <a:lnTo>
                  <a:pt x="10926" y="7105"/>
                </a:lnTo>
                <a:lnTo>
                  <a:pt x="10755" y="7178"/>
                </a:lnTo>
                <a:lnTo>
                  <a:pt x="10634" y="7300"/>
                </a:lnTo>
                <a:lnTo>
                  <a:pt x="10512" y="7446"/>
                </a:lnTo>
                <a:lnTo>
                  <a:pt x="10439" y="7568"/>
                </a:lnTo>
                <a:lnTo>
                  <a:pt x="10390" y="7714"/>
                </a:lnTo>
                <a:lnTo>
                  <a:pt x="10342" y="7835"/>
                </a:lnTo>
                <a:lnTo>
                  <a:pt x="10342" y="7981"/>
                </a:lnTo>
                <a:lnTo>
                  <a:pt x="10293" y="8225"/>
                </a:lnTo>
                <a:lnTo>
                  <a:pt x="10293" y="8395"/>
                </a:lnTo>
                <a:lnTo>
                  <a:pt x="10342" y="8565"/>
                </a:lnTo>
                <a:lnTo>
                  <a:pt x="10390" y="8711"/>
                </a:lnTo>
                <a:lnTo>
                  <a:pt x="10488" y="8833"/>
                </a:lnTo>
                <a:lnTo>
                  <a:pt x="10585" y="8955"/>
                </a:lnTo>
                <a:lnTo>
                  <a:pt x="10707" y="9028"/>
                </a:lnTo>
                <a:lnTo>
                  <a:pt x="10853" y="9101"/>
                </a:lnTo>
                <a:lnTo>
                  <a:pt x="11023" y="9149"/>
                </a:lnTo>
                <a:lnTo>
                  <a:pt x="11218" y="9174"/>
                </a:lnTo>
                <a:lnTo>
                  <a:pt x="11388" y="9149"/>
                </a:lnTo>
                <a:lnTo>
                  <a:pt x="11558" y="9101"/>
                </a:lnTo>
                <a:lnTo>
                  <a:pt x="11704" y="9028"/>
                </a:lnTo>
                <a:lnTo>
                  <a:pt x="11826" y="8930"/>
                </a:lnTo>
                <a:lnTo>
                  <a:pt x="11948" y="8809"/>
                </a:lnTo>
                <a:lnTo>
                  <a:pt x="12045" y="8663"/>
                </a:lnTo>
                <a:lnTo>
                  <a:pt x="12118" y="8517"/>
                </a:lnTo>
                <a:lnTo>
                  <a:pt x="12167" y="8346"/>
                </a:lnTo>
                <a:lnTo>
                  <a:pt x="12191" y="8176"/>
                </a:lnTo>
                <a:lnTo>
                  <a:pt x="12167" y="8006"/>
                </a:lnTo>
                <a:lnTo>
                  <a:pt x="12142" y="7835"/>
                </a:lnTo>
                <a:lnTo>
                  <a:pt x="12094" y="7689"/>
                </a:lnTo>
                <a:lnTo>
                  <a:pt x="12021" y="7519"/>
                </a:lnTo>
                <a:lnTo>
                  <a:pt x="11899" y="7397"/>
                </a:lnTo>
                <a:lnTo>
                  <a:pt x="11753" y="7251"/>
                </a:lnTo>
                <a:lnTo>
                  <a:pt x="11607" y="7154"/>
                </a:lnTo>
                <a:lnTo>
                  <a:pt x="11437" y="7105"/>
                </a:lnTo>
                <a:lnTo>
                  <a:pt x="11266" y="7081"/>
                </a:lnTo>
                <a:close/>
                <a:moveTo>
                  <a:pt x="11607" y="10731"/>
                </a:moveTo>
                <a:lnTo>
                  <a:pt x="11120" y="10877"/>
                </a:lnTo>
                <a:lnTo>
                  <a:pt x="10658" y="11047"/>
                </a:lnTo>
                <a:lnTo>
                  <a:pt x="9733" y="11412"/>
                </a:lnTo>
                <a:lnTo>
                  <a:pt x="9247" y="11558"/>
                </a:lnTo>
                <a:lnTo>
                  <a:pt x="8784" y="11704"/>
                </a:lnTo>
                <a:lnTo>
                  <a:pt x="7811" y="11972"/>
                </a:lnTo>
                <a:lnTo>
                  <a:pt x="7738" y="11996"/>
                </a:lnTo>
                <a:lnTo>
                  <a:pt x="7690" y="12045"/>
                </a:lnTo>
                <a:lnTo>
                  <a:pt x="7665" y="12118"/>
                </a:lnTo>
                <a:lnTo>
                  <a:pt x="7641" y="12166"/>
                </a:lnTo>
                <a:lnTo>
                  <a:pt x="7665" y="12239"/>
                </a:lnTo>
                <a:lnTo>
                  <a:pt x="7690" y="12312"/>
                </a:lnTo>
                <a:lnTo>
                  <a:pt x="7738" y="12361"/>
                </a:lnTo>
                <a:lnTo>
                  <a:pt x="7811" y="12410"/>
                </a:lnTo>
                <a:lnTo>
                  <a:pt x="7909" y="12434"/>
                </a:lnTo>
                <a:lnTo>
                  <a:pt x="8030" y="12458"/>
                </a:lnTo>
                <a:lnTo>
                  <a:pt x="8249" y="12458"/>
                </a:lnTo>
                <a:lnTo>
                  <a:pt x="8492" y="12434"/>
                </a:lnTo>
                <a:lnTo>
                  <a:pt x="8760" y="12361"/>
                </a:lnTo>
                <a:lnTo>
                  <a:pt x="9247" y="12191"/>
                </a:lnTo>
                <a:lnTo>
                  <a:pt x="9660" y="12045"/>
                </a:lnTo>
                <a:lnTo>
                  <a:pt x="10731" y="11680"/>
                </a:lnTo>
                <a:lnTo>
                  <a:pt x="11753" y="11290"/>
                </a:lnTo>
                <a:lnTo>
                  <a:pt x="11875" y="11217"/>
                </a:lnTo>
                <a:lnTo>
                  <a:pt x="11923" y="11144"/>
                </a:lnTo>
                <a:lnTo>
                  <a:pt x="11948" y="11023"/>
                </a:lnTo>
                <a:lnTo>
                  <a:pt x="11948" y="10925"/>
                </a:lnTo>
                <a:lnTo>
                  <a:pt x="11899" y="10828"/>
                </a:lnTo>
                <a:lnTo>
                  <a:pt x="11826" y="10755"/>
                </a:lnTo>
                <a:lnTo>
                  <a:pt x="11729" y="10731"/>
                </a:lnTo>
                <a:close/>
                <a:moveTo>
                  <a:pt x="8492" y="682"/>
                </a:moveTo>
                <a:lnTo>
                  <a:pt x="8638" y="706"/>
                </a:lnTo>
                <a:lnTo>
                  <a:pt x="9101" y="755"/>
                </a:lnTo>
                <a:lnTo>
                  <a:pt x="9539" y="803"/>
                </a:lnTo>
                <a:lnTo>
                  <a:pt x="9977" y="901"/>
                </a:lnTo>
                <a:lnTo>
                  <a:pt x="10415" y="1022"/>
                </a:lnTo>
                <a:lnTo>
                  <a:pt x="10755" y="1120"/>
                </a:lnTo>
                <a:lnTo>
                  <a:pt x="11096" y="1241"/>
                </a:lnTo>
                <a:lnTo>
                  <a:pt x="11437" y="1411"/>
                </a:lnTo>
                <a:lnTo>
                  <a:pt x="11753" y="1557"/>
                </a:lnTo>
                <a:lnTo>
                  <a:pt x="11753" y="1582"/>
                </a:lnTo>
                <a:lnTo>
                  <a:pt x="11729" y="1655"/>
                </a:lnTo>
                <a:lnTo>
                  <a:pt x="11729" y="1752"/>
                </a:lnTo>
                <a:lnTo>
                  <a:pt x="11753" y="1801"/>
                </a:lnTo>
                <a:lnTo>
                  <a:pt x="11802" y="1825"/>
                </a:lnTo>
                <a:lnTo>
                  <a:pt x="11875" y="1825"/>
                </a:lnTo>
                <a:lnTo>
                  <a:pt x="11948" y="1776"/>
                </a:lnTo>
                <a:lnTo>
                  <a:pt x="11972" y="1752"/>
                </a:lnTo>
                <a:lnTo>
                  <a:pt x="11996" y="1752"/>
                </a:lnTo>
                <a:lnTo>
                  <a:pt x="11996" y="1728"/>
                </a:lnTo>
                <a:lnTo>
                  <a:pt x="12021" y="1728"/>
                </a:lnTo>
                <a:lnTo>
                  <a:pt x="12118" y="1801"/>
                </a:lnTo>
                <a:lnTo>
                  <a:pt x="12094" y="1874"/>
                </a:lnTo>
                <a:lnTo>
                  <a:pt x="12069" y="1947"/>
                </a:lnTo>
                <a:lnTo>
                  <a:pt x="12094" y="1995"/>
                </a:lnTo>
                <a:lnTo>
                  <a:pt x="12118" y="2020"/>
                </a:lnTo>
                <a:lnTo>
                  <a:pt x="12167" y="2044"/>
                </a:lnTo>
                <a:lnTo>
                  <a:pt x="12215" y="2020"/>
                </a:lnTo>
                <a:lnTo>
                  <a:pt x="12240" y="1995"/>
                </a:lnTo>
                <a:lnTo>
                  <a:pt x="12313" y="1922"/>
                </a:lnTo>
                <a:lnTo>
                  <a:pt x="12532" y="2068"/>
                </a:lnTo>
                <a:lnTo>
                  <a:pt x="12483" y="2190"/>
                </a:lnTo>
                <a:lnTo>
                  <a:pt x="12483" y="2239"/>
                </a:lnTo>
                <a:lnTo>
                  <a:pt x="12483" y="2336"/>
                </a:lnTo>
                <a:lnTo>
                  <a:pt x="12507" y="2385"/>
                </a:lnTo>
                <a:lnTo>
                  <a:pt x="12532" y="2409"/>
                </a:lnTo>
                <a:lnTo>
                  <a:pt x="12580" y="2409"/>
                </a:lnTo>
                <a:lnTo>
                  <a:pt x="12629" y="2385"/>
                </a:lnTo>
                <a:lnTo>
                  <a:pt x="12678" y="2360"/>
                </a:lnTo>
                <a:lnTo>
                  <a:pt x="12726" y="2287"/>
                </a:lnTo>
                <a:lnTo>
                  <a:pt x="12775" y="2239"/>
                </a:lnTo>
                <a:lnTo>
                  <a:pt x="12945" y="2409"/>
                </a:lnTo>
                <a:lnTo>
                  <a:pt x="12872" y="2531"/>
                </a:lnTo>
                <a:lnTo>
                  <a:pt x="12824" y="2604"/>
                </a:lnTo>
                <a:lnTo>
                  <a:pt x="12824" y="2677"/>
                </a:lnTo>
                <a:lnTo>
                  <a:pt x="12824" y="2725"/>
                </a:lnTo>
                <a:lnTo>
                  <a:pt x="12848" y="2750"/>
                </a:lnTo>
                <a:lnTo>
                  <a:pt x="12897" y="2774"/>
                </a:lnTo>
                <a:lnTo>
                  <a:pt x="12945" y="2774"/>
                </a:lnTo>
                <a:lnTo>
                  <a:pt x="13067" y="2701"/>
                </a:lnTo>
                <a:lnTo>
                  <a:pt x="13164" y="2604"/>
                </a:lnTo>
                <a:lnTo>
                  <a:pt x="13286" y="2725"/>
                </a:lnTo>
                <a:lnTo>
                  <a:pt x="13383" y="2823"/>
                </a:lnTo>
                <a:lnTo>
                  <a:pt x="13262" y="3017"/>
                </a:lnTo>
                <a:lnTo>
                  <a:pt x="13213" y="3066"/>
                </a:lnTo>
                <a:lnTo>
                  <a:pt x="13164" y="3163"/>
                </a:lnTo>
                <a:lnTo>
                  <a:pt x="13164" y="3236"/>
                </a:lnTo>
                <a:lnTo>
                  <a:pt x="13189" y="3285"/>
                </a:lnTo>
                <a:lnTo>
                  <a:pt x="13213" y="3309"/>
                </a:lnTo>
                <a:lnTo>
                  <a:pt x="13310" y="3285"/>
                </a:lnTo>
                <a:lnTo>
                  <a:pt x="13408" y="3236"/>
                </a:lnTo>
                <a:lnTo>
                  <a:pt x="13529" y="3115"/>
                </a:lnTo>
                <a:lnTo>
                  <a:pt x="13578" y="3042"/>
                </a:lnTo>
                <a:lnTo>
                  <a:pt x="13773" y="3309"/>
                </a:lnTo>
                <a:lnTo>
                  <a:pt x="13675" y="3407"/>
                </a:lnTo>
                <a:lnTo>
                  <a:pt x="13554" y="3504"/>
                </a:lnTo>
                <a:lnTo>
                  <a:pt x="13481" y="3577"/>
                </a:lnTo>
                <a:lnTo>
                  <a:pt x="13456" y="3650"/>
                </a:lnTo>
                <a:lnTo>
                  <a:pt x="13456" y="3699"/>
                </a:lnTo>
                <a:lnTo>
                  <a:pt x="13505" y="3723"/>
                </a:lnTo>
                <a:lnTo>
                  <a:pt x="13602" y="3747"/>
                </a:lnTo>
                <a:lnTo>
                  <a:pt x="13675" y="3723"/>
                </a:lnTo>
                <a:lnTo>
                  <a:pt x="13773" y="3674"/>
                </a:lnTo>
                <a:lnTo>
                  <a:pt x="13846" y="3626"/>
                </a:lnTo>
                <a:lnTo>
                  <a:pt x="13943" y="3577"/>
                </a:lnTo>
                <a:lnTo>
                  <a:pt x="14138" y="3918"/>
                </a:lnTo>
                <a:lnTo>
                  <a:pt x="14040" y="3991"/>
                </a:lnTo>
                <a:lnTo>
                  <a:pt x="13846" y="4161"/>
                </a:lnTo>
                <a:lnTo>
                  <a:pt x="13773" y="4234"/>
                </a:lnTo>
                <a:lnTo>
                  <a:pt x="13700" y="4331"/>
                </a:lnTo>
                <a:lnTo>
                  <a:pt x="13700" y="4356"/>
                </a:lnTo>
                <a:lnTo>
                  <a:pt x="13700" y="4380"/>
                </a:lnTo>
                <a:lnTo>
                  <a:pt x="13821" y="4380"/>
                </a:lnTo>
                <a:lnTo>
                  <a:pt x="13943" y="4356"/>
                </a:lnTo>
                <a:lnTo>
                  <a:pt x="14065" y="4307"/>
                </a:lnTo>
                <a:lnTo>
                  <a:pt x="14162" y="4234"/>
                </a:lnTo>
                <a:lnTo>
                  <a:pt x="14284" y="4161"/>
                </a:lnTo>
                <a:lnTo>
                  <a:pt x="14503" y="4696"/>
                </a:lnTo>
                <a:lnTo>
                  <a:pt x="14332" y="4769"/>
                </a:lnTo>
                <a:lnTo>
                  <a:pt x="14186" y="4842"/>
                </a:lnTo>
                <a:lnTo>
                  <a:pt x="14065" y="4940"/>
                </a:lnTo>
                <a:lnTo>
                  <a:pt x="13943" y="5061"/>
                </a:lnTo>
                <a:lnTo>
                  <a:pt x="13919" y="5134"/>
                </a:lnTo>
                <a:lnTo>
                  <a:pt x="13894" y="5207"/>
                </a:lnTo>
                <a:lnTo>
                  <a:pt x="13894" y="5256"/>
                </a:lnTo>
                <a:lnTo>
                  <a:pt x="13919" y="5280"/>
                </a:lnTo>
                <a:lnTo>
                  <a:pt x="13943" y="5305"/>
                </a:lnTo>
                <a:lnTo>
                  <a:pt x="13992" y="5305"/>
                </a:lnTo>
                <a:lnTo>
                  <a:pt x="14113" y="5256"/>
                </a:lnTo>
                <a:lnTo>
                  <a:pt x="14235" y="5183"/>
                </a:lnTo>
                <a:lnTo>
                  <a:pt x="14527" y="5037"/>
                </a:lnTo>
                <a:lnTo>
                  <a:pt x="14600" y="5013"/>
                </a:lnTo>
                <a:lnTo>
                  <a:pt x="14746" y="5524"/>
                </a:lnTo>
                <a:lnTo>
                  <a:pt x="14430" y="5670"/>
                </a:lnTo>
                <a:lnTo>
                  <a:pt x="14162" y="5791"/>
                </a:lnTo>
                <a:lnTo>
                  <a:pt x="13919" y="5937"/>
                </a:lnTo>
                <a:lnTo>
                  <a:pt x="13919" y="5986"/>
                </a:lnTo>
                <a:lnTo>
                  <a:pt x="13943" y="6010"/>
                </a:lnTo>
                <a:lnTo>
                  <a:pt x="14089" y="6035"/>
                </a:lnTo>
                <a:lnTo>
                  <a:pt x="14235" y="6059"/>
                </a:lnTo>
                <a:lnTo>
                  <a:pt x="14357" y="6035"/>
                </a:lnTo>
                <a:lnTo>
                  <a:pt x="14527" y="6010"/>
                </a:lnTo>
                <a:lnTo>
                  <a:pt x="14843" y="5889"/>
                </a:lnTo>
                <a:lnTo>
                  <a:pt x="14965" y="6424"/>
                </a:lnTo>
                <a:lnTo>
                  <a:pt x="14795" y="6497"/>
                </a:lnTo>
                <a:lnTo>
                  <a:pt x="14405" y="6619"/>
                </a:lnTo>
                <a:lnTo>
                  <a:pt x="14016" y="6740"/>
                </a:lnTo>
                <a:lnTo>
                  <a:pt x="13992" y="6789"/>
                </a:lnTo>
                <a:lnTo>
                  <a:pt x="13967" y="6813"/>
                </a:lnTo>
                <a:lnTo>
                  <a:pt x="13992" y="6862"/>
                </a:lnTo>
                <a:lnTo>
                  <a:pt x="14040" y="6886"/>
                </a:lnTo>
                <a:lnTo>
                  <a:pt x="14235" y="6886"/>
                </a:lnTo>
                <a:lnTo>
                  <a:pt x="14405" y="6862"/>
                </a:lnTo>
                <a:lnTo>
                  <a:pt x="14770" y="6813"/>
                </a:lnTo>
                <a:lnTo>
                  <a:pt x="15014" y="6740"/>
                </a:lnTo>
                <a:lnTo>
                  <a:pt x="15087" y="7178"/>
                </a:lnTo>
                <a:lnTo>
                  <a:pt x="14843" y="7227"/>
                </a:lnTo>
                <a:lnTo>
                  <a:pt x="14430" y="7349"/>
                </a:lnTo>
                <a:lnTo>
                  <a:pt x="14235" y="7422"/>
                </a:lnTo>
                <a:lnTo>
                  <a:pt x="14065" y="7543"/>
                </a:lnTo>
                <a:lnTo>
                  <a:pt x="14016" y="7592"/>
                </a:lnTo>
                <a:lnTo>
                  <a:pt x="14040" y="7665"/>
                </a:lnTo>
                <a:lnTo>
                  <a:pt x="14065" y="7714"/>
                </a:lnTo>
                <a:lnTo>
                  <a:pt x="14138" y="7738"/>
                </a:lnTo>
                <a:lnTo>
                  <a:pt x="14332" y="7714"/>
                </a:lnTo>
                <a:lnTo>
                  <a:pt x="14527" y="7665"/>
                </a:lnTo>
                <a:lnTo>
                  <a:pt x="14916" y="7568"/>
                </a:lnTo>
                <a:lnTo>
                  <a:pt x="15135" y="7519"/>
                </a:lnTo>
                <a:lnTo>
                  <a:pt x="15184" y="7981"/>
                </a:lnTo>
                <a:lnTo>
                  <a:pt x="14868" y="8030"/>
                </a:lnTo>
                <a:lnTo>
                  <a:pt x="14624" y="8054"/>
                </a:lnTo>
                <a:lnTo>
                  <a:pt x="14357" y="8079"/>
                </a:lnTo>
                <a:lnTo>
                  <a:pt x="14235" y="8103"/>
                </a:lnTo>
                <a:lnTo>
                  <a:pt x="14113" y="8152"/>
                </a:lnTo>
                <a:lnTo>
                  <a:pt x="14016" y="8200"/>
                </a:lnTo>
                <a:lnTo>
                  <a:pt x="13919" y="8298"/>
                </a:lnTo>
                <a:lnTo>
                  <a:pt x="13919" y="8322"/>
                </a:lnTo>
                <a:lnTo>
                  <a:pt x="13919" y="8346"/>
                </a:lnTo>
                <a:lnTo>
                  <a:pt x="13919" y="8395"/>
                </a:lnTo>
                <a:lnTo>
                  <a:pt x="13943" y="8395"/>
                </a:lnTo>
                <a:lnTo>
                  <a:pt x="14065" y="8419"/>
                </a:lnTo>
                <a:lnTo>
                  <a:pt x="14211" y="8444"/>
                </a:lnTo>
                <a:lnTo>
                  <a:pt x="14454" y="8444"/>
                </a:lnTo>
                <a:lnTo>
                  <a:pt x="14989" y="8395"/>
                </a:lnTo>
                <a:lnTo>
                  <a:pt x="15208" y="8395"/>
                </a:lnTo>
                <a:lnTo>
                  <a:pt x="15208" y="8857"/>
                </a:lnTo>
                <a:lnTo>
                  <a:pt x="14722" y="8882"/>
                </a:lnTo>
                <a:lnTo>
                  <a:pt x="14503" y="8882"/>
                </a:lnTo>
                <a:lnTo>
                  <a:pt x="14284" y="8906"/>
                </a:lnTo>
                <a:lnTo>
                  <a:pt x="14065" y="8955"/>
                </a:lnTo>
                <a:lnTo>
                  <a:pt x="13967" y="8979"/>
                </a:lnTo>
                <a:lnTo>
                  <a:pt x="13870" y="9028"/>
                </a:lnTo>
                <a:lnTo>
                  <a:pt x="13846" y="9052"/>
                </a:lnTo>
                <a:lnTo>
                  <a:pt x="13870" y="9076"/>
                </a:lnTo>
                <a:lnTo>
                  <a:pt x="13967" y="9125"/>
                </a:lnTo>
                <a:lnTo>
                  <a:pt x="14065" y="9174"/>
                </a:lnTo>
                <a:lnTo>
                  <a:pt x="14284" y="9222"/>
                </a:lnTo>
                <a:lnTo>
                  <a:pt x="14722" y="9222"/>
                </a:lnTo>
                <a:lnTo>
                  <a:pt x="14941" y="9247"/>
                </a:lnTo>
                <a:lnTo>
                  <a:pt x="15184" y="9247"/>
                </a:lnTo>
                <a:lnTo>
                  <a:pt x="15160" y="9465"/>
                </a:lnTo>
                <a:lnTo>
                  <a:pt x="14965" y="9514"/>
                </a:lnTo>
                <a:lnTo>
                  <a:pt x="14722" y="9563"/>
                </a:lnTo>
                <a:lnTo>
                  <a:pt x="14478" y="9660"/>
                </a:lnTo>
                <a:lnTo>
                  <a:pt x="14259" y="9757"/>
                </a:lnTo>
                <a:lnTo>
                  <a:pt x="14040" y="9879"/>
                </a:lnTo>
                <a:lnTo>
                  <a:pt x="14016" y="9903"/>
                </a:lnTo>
                <a:lnTo>
                  <a:pt x="14016" y="9952"/>
                </a:lnTo>
                <a:lnTo>
                  <a:pt x="14040" y="9976"/>
                </a:lnTo>
                <a:lnTo>
                  <a:pt x="14065" y="9976"/>
                </a:lnTo>
                <a:lnTo>
                  <a:pt x="14284" y="10001"/>
                </a:lnTo>
                <a:lnTo>
                  <a:pt x="14503" y="9976"/>
                </a:lnTo>
                <a:lnTo>
                  <a:pt x="14965" y="9903"/>
                </a:lnTo>
                <a:lnTo>
                  <a:pt x="15087" y="9879"/>
                </a:lnTo>
                <a:lnTo>
                  <a:pt x="14965" y="10390"/>
                </a:lnTo>
                <a:lnTo>
                  <a:pt x="14527" y="10463"/>
                </a:lnTo>
                <a:lnTo>
                  <a:pt x="14332" y="10487"/>
                </a:lnTo>
                <a:lnTo>
                  <a:pt x="14162" y="10512"/>
                </a:lnTo>
                <a:lnTo>
                  <a:pt x="13992" y="10560"/>
                </a:lnTo>
                <a:lnTo>
                  <a:pt x="13919" y="10609"/>
                </a:lnTo>
                <a:lnTo>
                  <a:pt x="13846" y="10682"/>
                </a:lnTo>
                <a:lnTo>
                  <a:pt x="13821" y="10731"/>
                </a:lnTo>
                <a:lnTo>
                  <a:pt x="13846" y="10804"/>
                </a:lnTo>
                <a:lnTo>
                  <a:pt x="13870" y="10852"/>
                </a:lnTo>
                <a:lnTo>
                  <a:pt x="13894" y="10901"/>
                </a:lnTo>
                <a:lnTo>
                  <a:pt x="13967" y="10925"/>
                </a:lnTo>
                <a:lnTo>
                  <a:pt x="14065" y="10950"/>
                </a:lnTo>
                <a:lnTo>
                  <a:pt x="14235" y="10950"/>
                </a:lnTo>
                <a:lnTo>
                  <a:pt x="14576" y="10901"/>
                </a:lnTo>
                <a:lnTo>
                  <a:pt x="14795" y="10877"/>
                </a:lnTo>
                <a:lnTo>
                  <a:pt x="14795" y="10877"/>
                </a:lnTo>
                <a:lnTo>
                  <a:pt x="14600" y="11339"/>
                </a:lnTo>
                <a:lnTo>
                  <a:pt x="14478" y="11339"/>
                </a:lnTo>
                <a:lnTo>
                  <a:pt x="14284" y="11315"/>
                </a:lnTo>
                <a:lnTo>
                  <a:pt x="14089" y="11339"/>
                </a:lnTo>
                <a:lnTo>
                  <a:pt x="13919" y="11363"/>
                </a:lnTo>
                <a:lnTo>
                  <a:pt x="13724" y="11436"/>
                </a:lnTo>
                <a:lnTo>
                  <a:pt x="13724" y="11461"/>
                </a:lnTo>
                <a:lnTo>
                  <a:pt x="13724" y="11485"/>
                </a:lnTo>
                <a:lnTo>
                  <a:pt x="13894" y="11558"/>
                </a:lnTo>
                <a:lnTo>
                  <a:pt x="14065" y="11607"/>
                </a:lnTo>
                <a:lnTo>
                  <a:pt x="14430" y="11655"/>
                </a:lnTo>
                <a:lnTo>
                  <a:pt x="14186" y="12069"/>
                </a:lnTo>
                <a:lnTo>
                  <a:pt x="13967" y="12069"/>
                </a:lnTo>
                <a:lnTo>
                  <a:pt x="13724" y="12093"/>
                </a:lnTo>
                <a:lnTo>
                  <a:pt x="13602" y="12069"/>
                </a:lnTo>
                <a:lnTo>
                  <a:pt x="13456" y="12045"/>
                </a:lnTo>
                <a:lnTo>
                  <a:pt x="13335" y="12020"/>
                </a:lnTo>
                <a:lnTo>
                  <a:pt x="13213" y="12020"/>
                </a:lnTo>
                <a:lnTo>
                  <a:pt x="13189" y="12045"/>
                </a:lnTo>
                <a:lnTo>
                  <a:pt x="13164" y="12069"/>
                </a:lnTo>
                <a:lnTo>
                  <a:pt x="13189" y="12166"/>
                </a:lnTo>
                <a:lnTo>
                  <a:pt x="13237" y="12239"/>
                </a:lnTo>
                <a:lnTo>
                  <a:pt x="13310" y="12312"/>
                </a:lnTo>
                <a:lnTo>
                  <a:pt x="13408" y="12361"/>
                </a:lnTo>
                <a:lnTo>
                  <a:pt x="13529" y="12385"/>
                </a:lnTo>
                <a:lnTo>
                  <a:pt x="13651" y="12410"/>
                </a:lnTo>
                <a:lnTo>
                  <a:pt x="13919" y="12434"/>
                </a:lnTo>
                <a:lnTo>
                  <a:pt x="13578" y="12823"/>
                </a:lnTo>
                <a:lnTo>
                  <a:pt x="13067" y="12726"/>
                </a:lnTo>
                <a:lnTo>
                  <a:pt x="12848" y="12677"/>
                </a:lnTo>
                <a:lnTo>
                  <a:pt x="12726" y="12677"/>
                </a:lnTo>
                <a:lnTo>
                  <a:pt x="12605" y="12702"/>
                </a:lnTo>
                <a:lnTo>
                  <a:pt x="12605" y="12726"/>
                </a:lnTo>
                <a:lnTo>
                  <a:pt x="12580" y="12775"/>
                </a:lnTo>
                <a:lnTo>
                  <a:pt x="12629" y="12848"/>
                </a:lnTo>
                <a:lnTo>
                  <a:pt x="12678" y="12921"/>
                </a:lnTo>
                <a:lnTo>
                  <a:pt x="12726" y="12969"/>
                </a:lnTo>
                <a:lnTo>
                  <a:pt x="12824" y="13018"/>
                </a:lnTo>
                <a:lnTo>
                  <a:pt x="13018" y="13115"/>
                </a:lnTo>
                <a:lnTo>
                  <a:pt x="13237" y="13164"/>
                </a:lnTo>
                <a:lnTo>
                  <a:pt x="13091" y="13286"/>
                </a:lnTo>
                <a:lnTo>
                  <a:pt x="13043" y="13286"/>
                </a:lnTo>
                <a:lnTo>
                  <a:pt x="12580" y="13261"/>
                </a:lnTo>
                <a:lnTo>
                  <a:pt x="12337" y="13213"/>
                </a:lnTo>
                <a:lnTo>
                  <a:pt x="12215" y="13188"/>
                </a:lnTo>
                <a:lnTo>
                  <a:pt x="12094" y="13188"/>
                </a:lnTo>
                <a:lnTo>
                  <a:pt x="12021" y="13213"/>
                </a:lnTo>
                <a:lnTo>
                  <a:pt x="11972" y="13261"/>
                </a:lnTo>
                <a:lnTo>
                  <a:pt x="11972" y="13334"/>
                </a:lnTo>
                <a:lnTo>
                  <a:pt x="11996" y="13383"/>
                </a:lnTo>
                <a:lnTo>
                  <a:pt x="12142" y="13505"/>
                </a:lnTo>
                <a:lnTo>
                  <a:pt x="12288" y="13578"/>
                </a:lnTo>
                <a:lnTo>
                  <a:pt x="12459" y="13626"/>
                </a:lnTo>
                <a:lnTo>
                  <a:pt x="12653" y="13651"/>
                </a:lnTo>
                <a:lnTo>
                  <a:pt x="12215" y="13943"/>
                </a:lnTo>
                <a:lnTo>
                  <a:pt x="12142" y="13918"/>
                </a:lnTo>
                <a:lnTo>
                  <a:pt x="11680" y="13821"/>
                </a:lnTo>
                <a:lnTo>
                  <a:pt x="11461" y="13772"/>
                </a:lnTo>
                <a:lnTo>
                  <a:pt x="11242" y="13724"/>
                </a:lnTo>
                <a:lnTo>
                  <a:pt x="11218" y="13748"/>
                </a:lnTo>
                <a:lnTo>
                  <a:pt x="11193" y="13748"/>
                </a:lnTo>
                <a:lnTo>
                  <a:pt x="11193" y="13821"/>
                </a:lnTo>
                <a:lnTo>
                  <a:pt x="11242" y="13894"/>
                </a:lnTo>
                <a:lnTo>
                  <a:pt x="11291" y="13967"/>
                </a:lnTo>
                <a:lnTo>
                  <a:pt x="11437" y="14064"/>
                </a:lnTo>
                <a:lnTo>
                  <a:pt x="11607" y="14137"/>
                </a:lnTo>
                <a:lnTo>
                  <a:pt x="11777" y="14210"/>
                </a:lnTo>
                <a:lnTo>
                  <a:pt x="11437" y="14381"/>
                </a:lnTo>
                <a:lnTo>
                  <a:pt x="11364" y="14332"/>
                </a:lnTo>
                <a:lnTo>
                  <a:pt x="11315" y="14308"/>
                </a:lnTo>
                <a:lnTo>
                  <a:pt x="11169" y="14259"/>
                </a:lnTo>
                <a:lnTo>
                  <a:pt x="10877" y="14235"/>
                </a:lnTo>
                <a:lnTo>
                  <a:pt x="10634" y="14210"/>
                </a:lnTo>
                <a:lnTo>
                  <a:pt x="10488" y="14210"/>
                </a:lnTo>
                <a:lnTo>
                  <a:pt x="10366" y="14235"/>
                </a:lnTo>
                <a:lnTo>
                  <a:pt x="10342" y="14283"/>
                </a:lnTo>
                <a:lnTo>
                  <a:pt x="10366" y="14332"/>
                </a:lnTo>
                <a:lnTo>
                  <a:pt x="10390" y="14381"/>
                </a:lnTo>
                <a:lnTo>
                  <a:pt x="10488" y="14478"/>
                </a:lnTo>
                <a:lnTo>
                  <a:pt x="10609" y="14551"/>
                </a:lnTo>
                <a:lnTo>
                  <a:pt x="10707" y="14575"/>
                </a:lnTo>
                <a:lnTo>
                  <a:pt x="10877" y="14624"/>
                </a:lnTo>
                <a:lnTo>
                  <a:pt x="10488" y="14746"/>
                </a:lnTo>
                <a:lnTo>
                  <a:pt x="10293" y="14673"/>
                </a:lnTo>
                <a:lnTo>
                  <a:pt x="10098" y="14624"/>
                </a:lnTo>
                <a:lnTo>
                  <a:pt x="9904" y="14600"/>
                </a:lnTo>
                <a:lnTo>
                  <a:pt x="9782" y="14600"/>
                </a:lnTo>
                <a:lnTo>
                  <a:pt x="9685" y="14648"/>
                </a:lnTo>
                <a:lnTo>
                  <a:pt x="9660" y="14673"/>
                </a:lnTo>
                <a:lnTo>
                  <a:pt x="9660" y="14721"/>
                </a:lnTo>
                <a:lnTo>
                  <a:pt x="9709" y="14794"/>
                </a:lnTo>
                <a:lnTo>
                  <a:pt x="9782" y="14843"/>
                </a:lnTo>
                <a:lnTo>
                  <a:pt x="9928" y="14916"/>
                </a:lnTo>
                <a:lnTo>
                  <a:pt x="9612" y="14989"/>
                </a:lnTo>
                <a:lnTo>
                  <a:pt x="9563" y="14940"/>
                </a:lnTo>
                <a:lnTo>
                  <a:pt x="9514" y="14916"/>
                </a:lnTo>
                <a:lnTo>
                  <a:pt x="9417" y="14867"/>
                </a:lnTo>
                <a:lnTo>
                  <a:pt x="9222" y="14843"/>
                </a:lnTo>
                <a:lnTo>
                  <a:pt x="9125" y="14843"/>
                </a:lnTo>
                <a:lnTo>
                  <a:pt x="9028" y="14867"/>
                </a:lnTo>
                <a:lnTo>
                  <a:pt x="9003" y="14916"/>
                </a:lnTo>
                <a:lnTo>
                  <a:pt x="8979" y="14965"/>
                </a:lnTo>
                <a:lnTo>
                  <a:pt x="8955" y="15013"/>
                </a:lnTo>
                <a:lnTo>
                  <a:pt x="8979" y="15062"/>
                </a:lnTo>
                <a:lnTo>
                  <a:pt x="9003" y="15086"/>
                </a:lnTo>
                <a:lnTo>
                  <a:pt x="8638" y="15135"/>
                </a:lnTo>
                <a:lnTo>
                  <a:pt x="8298" y="15159"/>
                </a:lnTo>
                <a:lnTo>
                  <a:pt x="7203" y="15159"/>
                </a:lnTo>
                <a:lnTo>
                  <a:pt x="6838" y="15111"/>
                </a:lnTo>
                <a:lnTo>
                  <a:pt x="6497" y="15062"/>
                </a:lnTo>
                <a:lnTo>
                  <a:pt x="6132" y="14989"/>
                </a:lnTo>
                <a:lnTo>
                  <a:pt x="5792" y="14916"/>
                </a:lnTo>
                <a:lnTo>
                  <a:pt x="5451" y="14819"/>
                </a:lnTo>
                <a:lnTo>
                  <a:pt x="5110" y="14697"/>
                </a:lnTo>
                <a:lnTo>
                  <a:pt x="4794" y="14575"/>
                </a:lnTo>
                <a:lnTo>
                  <a:pt x="4453" y="14405"/>
                </a:lnTo>
                <a:lnTo>
                  <a:pt x="4137" y="14259"/>
                </a:lnTo>
                <a:lnTo>
                  <a:pt x="3845" y="14064"/>
                </a:lnTo>
                <a:lnTo>
                  <a:pt x="3553" y="13870"/>
                </a:lnTo>
                <a:lnTo>
                  <a:pt x="3285" y="13675"/>
                </a:lnTo>
                <a:lnTo>
                  <a:pt x="3018" y="13456"/>
                </a:lnTo>
                <a:lnTo>
                  <a:pt x="2774" y="13237"/>
                </a:lnTo>
                <a:lnTo>
                  <a:pt x="2531" y="12994"/>
                </a:lnTo>
                <a:lnTo>
                  <a:pt x="2312" y="12775"/>
                </a:lnTo>
                <a:lnTo>
                  <a:pt x="2093" y="12507"/>
                </a:lnTo>
                <a:lnTo>
                  <a:pt x="1898" y="12239"/>
                </a:lnTo>
                <a:lnTo>
                  <a:pt x="1728" y="11972"/>
                </a:lnTo>
                <a:lnTo>
                  <a:pt x="1558" y="11704"/>
                </a:lnTo>
                <a:lnTo>
                  <a:pt x="1387" y="11412"/>
                </a:lnTo>
                <a:lnTo>
                  <a:pt x="1266" y="11120"/>
                </a:lnTo>
                <a:lnTo>
                  <a:pt x="1144" y="10828"/>
                </a:lnTo>
                <a:lnTo>
                  <a:pt x="1022" y="10512"/>
                </a:lnTo>
                <a:lnTo>
                  <a:pt x="949" y="10195"/>
                </a:lnTo>
                <a:lnTo>
                  <a:pt x="876" y="9879"/>
                </a:lnTo>
                <a:lnTo>
                  <a:pt x="828" y="9538"/>
                </a:lnTo>
                <a:lnTo>
                  <a:pt x="755" y="9003"/>
                </a:lnTo>
                <a:lnTo>
                  <a:pt x="730" y="8468"/>
                </a:lnTo>
                <a:lnTo>
                  <a:pt x="730" y="7933"/>
                </a:lnTo>
                <a:lnTo>
                  <a:pt x="779" y="7397"/>
                </a:lnTo>
                <a:lnTo>
                  <a:pt x="828" y="6862"/>
                </a:lnTo>
                <a:lnTo>
                  <a:pt x="949" y="6351"/>
                </a:lnTo>
                <a:lnTo>
                  <a:pt x="1071" y="5840"/>
                </a:lnTo>
                <a:lnTo>
                  <a:pt x="1266" y="5353"/>
                </a:lnTo>
                <a:lnTo>
                  <a:pt x="1387" y="5061"/>
                </a:lnTo>
                <a:lnTo>
                  <a:pt x="1558" y="4745"/>
                </a:lnTo>
                <a:lnTo>
                  <a:pt x="1752" y="4404"/>
                </a:lnTo>
                <a:lnTo>
                  <a:pt x="1996" y="4064"/>
                </a:lnTo>
                <a:lnTo>
                  <a:pt x="2263" y="3699"/>
                </a:lnTo>
                <a:lnTo>
                  <a:pt x="2555" y="3334"/>
                </a:lnTo>
                <a:lnTo>
                  <a:pt x="2896" y="2944"/>
                </a:lnTo>
                <a:lnTo>
                  <a:pt x="3261" y="2604"/>
                </a:lnTo>
                <a:lnTo>
                  <a:pt x="3650" y="2263"/>
                </a:lnTo>
                <a:lnTo>
                  <a:pt x="4064" y="1922"/>
                </a:lnTo>
                <a:lnTo>
                  <a:pt x="4526" y="1630"/>
                </a:lnTo>
                <a:lnTo>
                  <a:pt x="5013" y="1363"/>
                </a:lnTo>
                <a:lnTo>
                  <a:pt x="5500" y="1144"/>
                </a:lnTo>
                <a:lnTo>
                  <a:pt x="6035" y="974"/>
                </a:lnTo>
                <a:lnTo>
                  <a:pt x="6303" y="925"/>
                </a:lnTo>
                <a:lnTo>
                  <a:pt x="6595" y="876"/>
                </a:lnTo>
                <a:lnTo>
                  <a:pt x="6862" y="828"/>
                </a:lnTo>
                <a:lnTo>
                  <a:pt x="7154" y="803"/>
                </a:lnTo>
                <a:lnTo>
                  <a:pt x="7519" y="779"/>
                </a:lnTo>
                <a:lnTo>
                  <a:pt x="7909" y="730"/>
                </a:lnTo>
                <a:lnTo>
                  <a:pt x="8298" y="682"/>
                </a:lnTo>
                <a:close/>
                <a:moveTo>
                  <a:pt x="8128" y="0"/>
                </a:moveTo>
                <a:lnTo>
                  <a:pt x="7738" y="25"/>
                </a:lnTo>
                <a:lnTo>
                  <a:pt x="7373" y="73"/>
                </a:lnTo>
                <a:lnTo>
                  <a:pt x="7081" y="49"/>
                </a:lnTo>
                <a:lnTo>
                  <a:pt x="6765" y="49"/>
                </a:lnTo>
                <a:lnTo>
                  <a:pt x="6473" y="73"/>
                </a:lnTo>
                <a:lnTo>
                  <a:pt x="6157" y="146"/>
                </a:lnTo>
                <a:lnTo>
                  <a:pt x="5840" y="219"/>
                </a:lnTo>
                <a:lnTo>
                  <a:pt x="5524" y="317"/>
                </a:lnTo>
                <a:lnTo>
                  <a:pt x="5208" y="438"/>
                </a:lnTo>
                <a:lnTo>
                  <a:pt x="4916" y="560"/>
                </a:lnTo>
                <a:lnTo>
                  <a:pt x="4307" y="876"/>
                </a:lnTo>
                <a:lnTo>
                  <a:pt x="3748" y="1217"/>
                </a:lnTo>
                <a:lnTo>
                  <a:pt x="3212" y="1606"/>
                </a:lnTo>
                <a:lnTo>
                  <a:pt x="2750" y="1995"/>
                </a:lnTo>
                <a:lnTo>
                  <a:pt x="2482" y="2239"/>
                </a:lnTo>
                <a:lnTo>
                  <a:pt x="2239" y="2482"/>
                </a:lnTo>
                <a:lnTo>
                  <a:pt x="2020" y="2725"/>
                </a:lnTo>
                <a:lnTo>
                  <a:pt x="1825" y="2993"/>
                </a:lnTo>
                <a:lnTo>
                  <a:pt x="1631" y="3261"/>
                </a:lnTo>
                <a:lnTo>
                  <a:pt x="1436" y="3528"/>
                </a:lnTo>
                <a:lnTo>
                  <a:pt x="1120" y="4088"/>
                </a:lnTo>
                <a:lnTo>
                  <a:pt x="852" y="4696"/>
                </a:lnTo>
                <a:lnTo>
                  <a:pt x="609" y="5305"/>
                </a:lnTo>
                <a:lnTo>
                  <a:pt x="390" y="5962"/>
                </a:lnTo>
                <a:lnTo>
                  <a:pt x="195" y="6643"/>
                </a:lnTo>
                <a:lnTo>
                  <a:pt x="122" y="7008"/>
                </a:lnTo>
                <a:lnTo>
                  <a:pt x="49" y="7373"/>
                </a:lnTo>
                <a:lnTo>
                  <a:pt x="25" y="7738"/>
                </a:lnTo>
                <a:lnTo>
                  <a:pt x="1" y="8103"/>
                </a:lnTo>
                <a:lnTo>
                  <a:pt x="1" y="8468"/>
                </a:lnTo>
                <a:lnTo>
                  <a:pt x="1" y="8809"/>
                </a:lnTo>
                <a:lnTo>
                  <a:pt x="49" y="9174"/>
                </a:lnTo>
                <a:lnTo>
                  <a:pt x="98" y="9514"/>
                </a:lnTo>
                <a:lnTo>
                  <a:pt x="171" y="9879"/>
                </a:lnTo>
                <a:lnTo>
                  <a:pt x="268" y="10220"/>
                </a:lnTo>
                <a:lnTo>
                  <a:pt x="365" y="10560"/>
                </a:lnTo>
                <a:lnTo>
                  <a:pt x="487" y="10901"/>
                </a:lnTo>
                <a:lnTo>
                  <a:pt x="633" y="11242"/>
                </a:lnTo>
                <a:lnTo>
                  <a:pt x="803" y="11582"/>
                </a:lnTo>
                <a:lnTo>
                  <a:pt x="1168" y="12264"/>
                </a:lnTo>
                <a:lnTo>
                  <a:pt x="1387" y="12629"/>
                </a:lnTo>
                <a:lnTo>
                  <a:pt x="1631" y="12994"/>
                </a:lnTo>
                <a:lnTo>
                  <a:pt x="1874" y="13334"/>
                </a:lnTo>
                <a:lnTo>
                  <a:pt x="2142" y="13651"/>
                </a:lnTo>
                <a:lnTo>
                  <a:pt x="2434" y="13943"/>
                </a:lnTo>
                <a:lnTo>
                  <a:pt x="2726" y="14235"/>
                </a:lnTo>
                <a:lnTo>
                  <a:pt x="3042" y="14502"/>
                </a:lnTo>
                <a:lnTo>
                  <a:pt x="3358" y="14746"/>
                </a:lnTo>
                <a:lnTo>
                  <a:pt x="3699" y="14965"/>
                </a:lnTo>
                <a:lnTo>
                  <a:pt x="4040" y="15159"/>
                </a:lnTo>
                <a:lnTo>
                  <a:pt x="4405" y="15354"/>
                </a:lnTo>
                <a:lnTo>
                  <a:pt x="4794" y="15500"/>
                </a:lnTo>
                <a:lnTo>
                  <a:pt x="5183" y="15622"/>
                </a:lnTo>
                <a:lnTo>
                  <a:pt x="5573" y="15743"/>
                </a:lnTo>
                <a:lnTo>
                  <a:pt x="5986" y="15816"/>
                </a:lnTo>
                <a:lnTo>
                  <a:pt x="6424" y="15889"/>
                </a:lnTo>
                <a:lnTo>
                  <a:pt x="6838" y="15914"/>
                </a:lnTo>
                <a:lnTo>
                  <a:pt x="7276" y="15938"/>
                </a:lnTo>
                <a:lnTo>
                  <a:pt x="7714" y="15938"/>
                </a:lnTo>
                <a:lnTo>
                  <a:pt x="8152" y="15914"/>
                </a:lnTo>
                <a:lnTo>
                  <a:pt x="8565" y="15889"/>
                </a:lnTo>
                <a:lnTo>
                  <a:pt x="9003" y="15841"/>
                </a:lnTo>
                <a:lnTo>
                  <a:pt x="9417" y="15768"/>
                </a:lnTo>
                <a:lnTo>
                  <a:pt x="9831" y="15670"/>
                </a:lnTo>
                <a:lnTo>
                  <a:pt x="10244" y="15573"/>
                </a:lnTo>
                <a:lnTo>
                  <a:pt x="10658" y="15451"/>
                </a:lnTo>
                <a:lnTo>
                  <a:pt x="11047" y="15305"/>
                </a:lnTo>
                <a:lnTo>
                  <a:pt x="11437" y="15135"/>
                </a:lnTo>
                <a:lnTo>
                  <a:pt x="11826" y="14940"/>
                </a:lnTo>
                <a:lnTo>
                  <a:pt x="12191" y="14721"/>
                </a:lnTo>
                <a:lnTo>
                  <a:pt x="12556" y="14478"/>
                </a:lnTo>
                <a:lnTo>
                  <a:pt x="12921" y="14235"/>
                </a:lnTo>
                <a:lnTo>
                  <a:pt x="13262" y="13943"/>
                </a:lnTo>
                <a:lnTo>
                  <a:pt x="13578" y="13651"/>
                </a:lnTo>
                <a:lnTo>
                  <a:pt x="13894" y="13334"/>
                </a:lnTo>
                <a:lnTo>
                  <a:pt x="14186" y="13018"/>
                </a:lnTo>
                <a:lnTo>
                  <a:pt x="14430" y="12702"/>
                </a:lnTo>
                <a:lnTo>
                  <a:pt x="14673" y="12361"/>
                </a:lnTo>
                <a:lnTo>
                  <a:pt x="14892" y="11996"/>
                </a:lnTo>
                <a:lnTo>
                  <a:pt x="15087" y="11631"/>
                </a:lnTo>
                <a:lnTo>
                  <a:pt x="15111" y="11631"/>
                </a:lnTo>
                <a:lnTo>
                  <a:pt x="15135" y="11582"/>
                </a:lnTo>
                <a:lnTo>
                  <a:pt x="15135" y="11534"/>
                </a:lnTo>
                <a:lnTo>
                  <a:pt x="15330" y="11096"/>
                </a:lnTo>
                <a:lnTo>
                  <a:pt x="15500" y="10658"/>
                </a:lnTo>
                <a:lnTo>
                  <a:pt x="15622" y="10195"/>
                </a:lnTo>
                <a:lnTo>
                  <a:pt x="15719" y="9733"/>
                </a:lnTo>
                <a:lnTo>
                  <a:pt x="15744" y="9709"/>
                </a:lnTo>
                <a:lnTo>
                  <a:pt x="15768" y="9684"/>
                </a:lnTo>
                <a:lnTo>
                  <a:pt x="15768" y="9636"/>
                </a:lnTo>
                <a:lnTo>
                  <a:pt x="15768" y="9611"/>
                </a:lnTo>
                <a:lnTo>
                  <a:pt x="15744" y="9563"/>
                </a:lnTo>
                <a:lnTo>
                  <a:pt x="15792" y="9174"/>
                </a:lnTo>
                <a:lnTo>
                  <a:pt x="15817" y="8760"/>
                </a:lnTo>
                <a:lnTo>
                  <a:pt x="15817" y="8371"/>
                </a:lnTo>
                <a:lnTo>
                  <a:pt x="15817" y="7957"/>
                </a:lnTo>
                <a:lnTo>
                  <a:pt x="15719" y="7105"/>
                </a:lnTo>
                <a:lnTo>
                  <a:pt x="15671" y="6667"/>
                </a:lnTo>
                <a:lnTo>
                  <a:pt x="15598" y="6254"/>
                </a:lnTo>
                <a:lnTo>
                  <a:pt x="15500" y="5840"/>
                </a:lnTo>
                <a:lnTo>
                  <a:pt x="15403" y="5426"/>
                </a:lnTo>
                <a:lnTo>
                  <a:pt x="15281" y="5013"/>
                </a:lnTo>
                <a:lnTo>
                  <a:pt x="15135" y="4623"/>
                </a:lnTo>
                <a:lnTo>
                  <a:pt x="14989" y="4234"/>
                </a:lnTo>
                <a:lnTo>
                  <a:pt x="14819" y="3845"/>
                </a:lnTo>
                <a:lnTo>
                  <a:pt x="14600" y="3480"/>
                </a:lnTo>
                <a:lnTo>
                  <a:pt x="14381" y="3115"/>
                </a:lnTo>
                <a:lnTo>
                  <a:pt x="14138" y="2774"/>
                </a:lnTo>
                <a:lnTo>
                  <a:pt x="13870" y="2458"/>
                </a:lnTo>
                <a:lnTo>
                  <a:pt x="13578" y="2141"/>
                </a:lnTo>
                <a:lnTo>
                  <a:pt x="13262" y="1849"/>
                </a:lnTo>
                <a:lnTo>
                  <a:pt x="12970" y="1582"/>
                </a:lnTo>
                <a:lnTo>
                  <a:pt x="12629" y="1363"/>
                </a:lnTo>
                <a:lnTo>
                  <a:pt x="12288" y="1144"/>
                </a:lnTo>
                <a:lnTo>
                  <a:pt x="11948" y="949"/>
                </a:lnTo>
                <a:lnTo>
                  <a:pt x="11583" y="779"/>
                </a:lnTo>
                <a:lnTo>
                  <a:pt x="11218" y="609"/>
                </a:lnTo>
                <a:lnTo>
                  <a:pt x="10828" y="487"/>
                </a:lnTo>
                <a:lnTo>
                  <a:pt x="10463" y="365"/>
                </a:lnTo>
                <a:lnTo>
                  <a:pt x="10098" y="268"/>
                </a:lnTo>
                <a:lnTo>
                  <a:pt x="9709" y="171"/>
                </a:lnTo>
                <a:lnTo>
                  <a:pt x="9320" y="98"/>
                </a:lnTo>
                <a:lnTo>
                  <a:pt x="8930" y="49"/>
                </a:lnTo>
                <a:lnTo>
                  <a:pt x="8517" y="25"/>
                </a:lnTo>
                <a:lnTo>
                  <a:pt x="8128" y="0"/>
                </a:lnTo>
                <a:close/>
              </a:path>
            </a:pathLst>
          </a:cu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 b="1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>
            <a:spLocks noGrp="1"/>
          </p:cNvSpPr>
          <p:nvPr>
            <p:ph type="body" idx="1"/>
          </p:nvPr>
        </p:nvSpPr>
        <p:spPr>
          <a:xfrm>
            <a:off x="2483350" y="836125"/>
            <a:ext cx="4177200" cy="34713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buNone/>
            </a:pPr>
            <a:r>
              <a:rPr lang="en" sz="6000" i="0" dirty="0">
                <a:latin typeface="Lato Hairline"/>
                <a:ea typeface="Lato Hairline"/>
                <a:cs typeface="Lato Hairline"/>
                <a:sym typeface="Lato Hairline"/>
              </a:rPr>
              <a:t>Data Collection</a:t>
            </a:r>
          </a:p>
        </p:txBody>
      </p:sp>
      <p:sp>
        <p:nvSpPr>
          <p:cNvPr id="89" name="Shape 89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pPr marL="0" lvl="0" indent="0">
                <a:spcBef>
                  <a:spcPts val="0"/>
                </a:spcBef>
                <a:buNone/>
              </a:pPr>
              <a:t>8</a:t>
            </a:fld>
            <a:endParaRPr lang="e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title"/>
          </p:nvPr>
        </p:nvSpPr>
        <p:spPr>
          <a:xfrm>
            <a:off x="425304" y="341613"/>
            <a:ext cx="5511300" cy="8574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/>
            <a:r>
              <a:rPr lang="en" b="1" dirty="0">
                <a:solidFill>
                  <a:schemeClr val="accent1"/>
                </a:solidFill>
              </a:rPr>
              <a:t>Tweets Collection</a:t>
            </a:r>
          </a:p>
        </p:txBody>
      </p:sp>
      <p:sp>
        <p:nvSpPr>
          <p:cNvPr id="96" name="Shape 96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pPr marL="0" lvl="0" indent="0">
                <a:spcBef>
                  <a:spcPts val="0"/>
                </a:spcBef>
                <a:buNone/>
              </a:pPr>
              <a:t>9</a:t>
            </a:fld>
            <a:endParaRPr lang="en"/>
          </a:p>
        </p:txBody>
      </p:sp>
      <p:pic>
        <p:nvPicPr>
          <p:cNvPr id="5" name="Picture 4" descr="image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647" y="1823338"/>
            <a:ext cx="1616761" cy="158115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026" name="Picture 2" descr="C:\Users\Dhavala\Desktop\python ppt\typing1.gif"/>
          <p:cNvPicPr>
            <a:picLocks noChangeAspect="1" noChangeArrowheads="1" noCrop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919413" y="1371600"/>
            <a:ext cx="3305175" cy="24003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Eglamour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233</TotalTime>
  <Words>102</Words>
  <Application>Microsoft Office PowerPoint</Application>
  <PresentationFormat>On-screen Show (16:9)</PresentationFormat>
  <Paragraphs>41</Paragraphs>
  <Slides>17</Slides>
  <Notes>15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Eglamour template</vt:lpstr>
      <vt:lpstr>Twitter Sentiment Analysis with News &amp; Weather</vt:lpstr>
      <vt:lpstr>Slide 2</vt:lpstr>
      <vt:lpstr>Slide 3</vt:lpstr>
      <vt:lpstr>Want big impact? Use big image.</vt:lpstr>
      <vt:lpstr>Slide 5</vt:lpstr>
      <vt:lpstr>Slide 6</vt:lpstr>
      <vt:lpstr>Slide 7</vt:lpstr>
      <vt:lpstr>Slide 8</vt:lpstr>
      <vt:lpstr>Tweets Collection</vt:lpstr>
      <vt:lpstr>Weather Data Collection</vt:lpstr>
      <vt:lpstr>Slide 11</vt:lpstr>
      <vt:lpstr>You can also split your content</vt:lpstr>
      <vt:lpstr>Data Processing</vt:lpstr>
      <vt:lpstr>Python Pandas</vt:lpstr>
      <vt:lpstr>Slide 15</vt:lpstr>
      <vt:lpstr>Thanks!</vt:lpstr>
      <vt:lpstr>Credits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Twitter And News Headlines Sentiment Analysis</dc:title>
  <cp:lastModifiedBy>Dhavala</cp:lastModifiedBy>
  <cp:revision>48</cp:revision>
  <dcterms:modified xsi:type="dcterms:W3CDTF">2017-12-08T06:47:29Z</dcterms:modified>
</cp:coreProperties>
</file>